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77" r:id="rId22"/>
    <p:sldId id="279" r:id="rId23"/>
    <p:sldId id="280" r:id="rId24"/>
    <p:sldId id="281" r:id="rId25"/>
    <p:sldId id="282" r:id="rId26"/>
    <p:sldId id="283" r:id="rId27"/>
  </p:sldIdLst>
  <p:sldSz cx="9144000" cy="5143500" type="screen16x9"/>
  <p:notesSz cx="6858000" cy="9144000"/>
  <p:embeddedFontLst>
    <p:embeddedFont>
      <p:font typeface="Josefin Sans" panose="020B0604020202020204" charset="0"/>
      <p:regular r:id="rId29"/>
      <p:bold r:id="rId30"/>
      <p:italic r:id="rId31"/>
      <p:boldItalic r:id="rId32"/>
    </p:embeddedFont>
    <p:embeddedFont>
      <p:font typeface="Proxima Nova" panose="020B0604020202020204" charset="0"/>
      <p:regular r:id="rId33"/>
      <p:bold r:id="rId34"/>
      <p:italic r:id="rId35"/>
      <p:boldItalic r:id="rId36"/>
    </p:embeddedFont>
    <p:embeddedFont>
      <p:font typeface="Krona One" panose="020B0604020202020204" charset="0"/>
      <p:regular r:id="rId37"/>
    </p:embeddedFont>
    <p:embeddedFont>
      <p:font typeface="Dosis" panose="020B0604020202020204" charset="0"/>
      <p:regular r:id="rId38"/>
      <p:bold r:id="rId39"/>
    </p:embeddedFont>
    <p:embeddedFont>
      <p:font typeface="Inconsolata" panose="020B0604020202020204" charset="0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483646-E3A4-4A70-A08B-D6609E20B983}">
  <a:tblStyle styleId="{B2483646-E3A4-4A70-A08B-D6609E20B9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895460ef7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895460ef7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c30578362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c30578362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895460ef7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895460ef7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c6be5a9a2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c6be5a9a2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895460ef7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895460ef7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895460ef7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895460ef7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895460ef7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895460ef7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86b5b099f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86b5b099f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95460ef7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95460ef7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c5fdee815c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c5fdee815c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9dd9f53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9dd9f53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895460ef7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895460ef7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86b5b099ff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86b5b099ff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c6be5a9a2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c6be5a9a2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895460ef75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895460ef75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c6be5a9a29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c6be5a9a29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895460ef7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895460ef7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895460ef75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895460ef75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95460ef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95460ef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95460ef7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95460ef7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6b5b099ff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6b5b099ff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95460ef7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95460ef7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895460ef7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895460ef7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895460ef7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895460ef7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895460ef7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895460ef75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649675" y="966150"/>
            <a:ext cx="3781200" cy="23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649675" y="3334050"/>
            <a:ext cx="29517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549725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hasCustomPrompt="1"/>
          </p:nvPr>
        </p:nvSpPr>
        <p:spPr>
          <a:xfrm>
            <a:off x="1125425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2"/>
          </p:nvPr>
        </p:nvSpPr>
        <p:spPr>
          <a:xfrm>
            <a:off x="865625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3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4"/>
          </p:nvPr>
        </p:nvSpPr>
        <p:spPr>
          <a:xfrm>
            <a:off x="3132150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5" hasCustomPrompt="1"/>
          </p:nvPr>
        </p:nvSpPr>
        <p:spPr>
          <a:xfrm>
            <a:off x="3707850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6"/>
          </p:nvPr>
        </p:nvSpPr>
        <p:spPr>
          <a:xfrm>
            <a:off x="3448050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7"/>
          </p:nvPr>
        </p:nvSpPr>
        <p:spPr>
          <a:xfrm>
            <a:off x="5714625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8" hasCustomPrompt="1"/>
          </p:nvPr>
        </p:nvSpPr>
        <p:spPr>
          <a:xfrm>
            <a:off x="6290275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9"/>
          </p:nvPr>
        </p:nvSpPr>
        <p:spPr>
          <a:xfrm>
            <a:off x="6030475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3"/>
          </p:nvPr>
        </p:nvSpPr>
        <p:spPr>
          <a:xfrm>
            <a:off x="54942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4" hasCustomPrompt="1"/>
          </p:nvPr>
        </p:nvSpPr>
        <p:spPr>
          <a:xfrm>
            <a:off x="1125425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5"/>
          </p:nvPr>
        </p:nvSpPr>
        <p:spPr>
          <a:xfrm>
            <a:off x="865625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6"/>
          </p:nvPr>
        </p:nvSpPr>
        <p:spPr>
          <a:xfrm>
            <a:off x="312267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7" hasCustomPrompt="1"/>
          </p:nvPr>
        </p:nvSpPr>
        <p:spPr>
          <a:xfrm>
            <a:off x="3707850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8"/>
          </p:nvPr>
        </p:nvSpPr>
        <p:spPr>
          <a:xfrm>
            <a:off x="3448050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9"/>
          </p:nvPr>
        </p:nvSpPr>
        <p:spPr>
          <a:xfrm>
            <a:off x="571427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0" hasCustomPrompt="1"/>
          </p:nvPr>
        </p:nvSpPr>
        <p:spPr>
          <a:xfrm>
            <a:off x="6290275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21"/>
          </p:nvPr>
        </p:nvSpPr>
        <p:spPr>
          <a:xfrm>
            <a:off x="6030475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subTitle" idx="1"/>
          </p:nvPr>
        </p:nvSpPr>
        <p:spPr>
          <a:xfrm>
            <a:off x="1008100" y="1800225"/>
            <a:ext cx="4878000" cy="26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hasCustomPrompt="1"/>
          </p:nvPr>
        </p:nvSpPr>
        <p:spPr>
          <a:xfrm>
            <a:off x="1056125" y="1421563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1056125" y="2421142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2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3" hasCustomPrompt="1"/>
          </p:nvPr>
        </p:nvSpPr>
        <p:spPr>
          <a:xfrm>
            <a:off x="5018525" y="1421563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4"/>
          </p:nvPr>
        </p:nvSpPr>
        <p:spPr>
          <a:xfrm>
            <a:off x="5018525" y="2421142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5" hasCustomPrompt="1"/>
          </p:nvPr>
        </p:nvSpPr>
        <p:spPr>
          <a:xfrm>
            <a:off x="3033425" y="2909638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6"/>
          </p:nvPr>
        </p:nvSpPr>
        <p:spPr>
          <a:xfrm>
            <a:off x="3033425" y="3909216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4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2642550" y="2802050"/>
            <a:ext cx="3858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2642557" y="1735718"/>
            <a:ext cx="3858900" cy="10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0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1170425" y="1819275"/>
            <a:ext cx="3090600" cy="16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2"/>
          </p:nvPr>
        </p:nvSpPr>
        <p:spPr>
          <a:xfrm>
            <a:off x="4892049" y="1819275"/>
            <a:ext cx="3090600" cy="16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2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1037013" y="3111675"/>
            <a:ext cx="33159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2"/>
          </p:nvPr>
        </p:nvSpPr>
        <p:spPr>
          <a:xfrm>
            <a:off x="4770653" y="3111675"/>
            <a:ext cx="33159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3"/>
          </p:nvPr>
        </p:nvSpPr>
        <p:spPr>
          <a:xfrm>
            <a:off x="1037023" y="3514745"/>
            <a:ext cx="33201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subTitle" idx="4"/>
          </p:nvPr>
        </p:nvSpPr>
        <p:spPr>
          <a:xfrm>
            <a:off x="4768532" y="3514745"/>
            <a:ext cx="33201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subTitle" idx="1"/>
          </p:nvPr>
        </p:nvSpPr>
        <p:spPr>
          <a:xfrm>
            <a:off x="1528126" y="2076237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subTitle" idx="2"/>
          </p:nvPr>
        </p:nvSpPr>
        <p:spPr>
          <a:xfrm>
            <a:off x="1528126" y="3405380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3"/>
          </p:nvPr>
        </p:nvSpPr>
        <p:spPr>
          <a:xfrm>
            <a:off x="5282299" y="2077637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ubTitle" idx="4"/>
          </p:nvPr>
        </p:nvSpPr>
        <p:spPr>
          <a:xfrm>
            <a:off x="5281549" y="3405375"/>
            <a:ext cx="234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5"/>
          </p:nvPr>
        </p:nvSpPr>
        <p:spPr>
          <a:xfrm>
            <a:off x="1525905" y="2546985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6"/>
          </p:nvPr>
        </p:nvSpPr>
        <p:spPr>
          <a:xfrm>
            <a:off x="1525905" y="3882009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7"/>
          </p:nvPr>
        </p:nvSpPr>
        <p:spPr>
          <a:xfrm>
            <a:off x="5281549" y="2546985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8"/>
          </p:nvPr>
        </p:nvSpPr>
        <p:spPr>
          <a:xfrm>
            <a:off x="5281549" y="3882009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9"/>
          </p:nvPr>
        </p:nvSpPr>
        <p:spPr>
          <a:xfrm>
            <a:off x="713225" y="1218300"/>
            <a:ext cx="7717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1"/>
          </p:nvPr>
        </p:nvSpPr>
        <p:spPr>
          <a:xfrm>
            <a:off x="4579128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2"/>
          </p:nvPr>
        </p:nvSpPr>
        <p:spPr>
          <a:xfrm>
            <a:off x="2650347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3"/>
          </p:nvPr>
        </p:nvSpPr>
        <p:spPr>
          <a:xfrm>
            <a:off x="721603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4"/>
          </p:nvPr>
        </p:nvSpPr>
        <p:spPr>
          <a:xfrm>
            <a:off x="72037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5"/>
          </p:nvPr>
        </p:nvSpPr>
        <p:spPr>
          <a:xfrm>
            <a:off x="264912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6"/>
          </p:nvPr>
        </p:nvSpPr>
        <p:spPr>
          <a:xfrm>
            <a:off x="4577900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7"/>
          </p:nvPr>
        </p:nvSpPr>
        <p:spPr>
          <a:xfrm>
            <a:off x="6509115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8"/>
          </p:nvPr>
        </p:nvSpPr>
        <p:spPr>
          <a:xfrm>
            <a:off x="650787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4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713225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2"/>
          </p:nvPr>
        </p:nvSpPr>
        <p:spPr>
          <a:xfrm>
            <a:off x="3512651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3"/>
          </p:nvPr>
        </p:nvSpPr>
        <p:spPr>
          <a:xfrm>
            <a:off x="6312063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4"/>
          </p:nvPr>
        </p:nvSpPr>
        <p:spPr>
          <a:xfrm>
            <a:off x="713232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5"/>
          </p:nvPr>
        </p:nvSpPr>
        <p:spPr>
          <a:xfrm>
            <a:off x="3511296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6"/>
          </p:nvPr>
        </p:nvSpPr>
        <p:spPr>
          <a:xfrm>
            <a:off x="6310721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5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subTitle" idx="1"/>
          </p:nvPr>
        </p:nvSpPr>
        <p:spPr>
          <a:xfrm>
            <a:off x="713340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2"/>
          </p:nvPr>
        </p:nvSpPr>
        <p:spPr>
          <a:xfrm>
            <a:off x="3340038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3"/>
          </p:nvPr>
        </p:nvSpPr>
        <p:spPr>
          <a:xfrm>
            <a:off x="5979391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4"/>
          </p:nvPr>
        </p:nvSpPr>
        <p:spPr>
          <a:xfrm>
            <a:off x="713340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5"/>
          </p:nvPr>
        </p:nvSpPr>
        <p:spPr>
          <a:xfrm>
            <a:off x="3340038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6"/>
          </p:nvPr>
        </p:nvSpPr>
        <p:spPr>
          <a:xfrm>
            <a:off x="5979391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7"/>
          </p:nvPr>
        </p:nvSpPr>
        <p:spPr>
          <a:xfrm>
            <a:off x="713232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8"/>
          </p:nvPr>
        </p:nvSpPr>
        <p:spPr>
          <a:xfrm>
            <a:off x="3337560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9"/>
          </p:nvPr>
        </p:nvSpPr>
        <p:spPr>
          <a:xfrm>
            <a:off x="5980176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3"/>
          </p:nvPr>
        </p:nvSpPr>
        <p:spPr>
          <a:xfrm>
            <a:off x="713232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14"/>
          </p:nvPr>
        </p:nvSpPr>
        <p:spPr>
          <a:xfrm>
            <a:off x="3337560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15"/>
          </p:nvPr>
        </p:nvSpPr>
        <p:spPr>
          <a:xfrm>
            <a:off x="5980176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62275" y="1760875"/>
            <a:ext cx="37686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662275" y="2811450"/>
            <a:ext cx="27291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471788" y="1527312"/>
            <a:ext cx="1836900" cy="19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 b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8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6152224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2"/>
          </p:nvPr>
        </p:nvSpPr>
        <p:spPr>
          <a:xfrm>
            <a:off x="3424883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3"/>
          </p:nvPr>
        </p:nvSpPr>
        <p:spPr>
          <a:xfrm>
            <a:off x="719763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Josefin Sans"/>
              <a:buNone/>
              <a:defRPr sz="1800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4"/>
          </p:nvPr>
        </p:nvSpPr>
        <p:spPr>
          <a:xfrm>
            <a:off x="914375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5"/>
          </p:nvPr>
        </p:nvSpPr>
        <p:spPr>
          <a:xfrm>
            <a:off x="3630000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6"/>
          </p:nvPr>
        </p:nvSpPr>
        <p:spPr>
          <a:xfrm>
            <a:off x="6345600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9">
    <p:bg>
      <p:bgPr>
        <a:solidFill>
          <a:schemeClr val="dk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4651000" y="718050"/>
            <a:ext cx="3773400" cy="8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1"/>
          </p:nvPr>
        </p:nvSpPr>
        <p:spPr>
          <a:xfrm>
            <a:off x="4657250" y="1597350"/>
            <a:ext cx="2905500" cy="6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rona One"/>
              <a:buNone/>
              <a:defRPr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Courier New"/>
              <a:buNone/>
              <a:defRPr sz="1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/>
          <p:nvPr/>
        </p:nvSpPr>
        <p:spPr>
          <a:xfrm>
            <a:off x="4657375" y="3817325"/>
            <a:ext cx="3773400" cy="5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,</a:t>
            </a:r>
            <a:r>
              <a:rPr lang="en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,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endParaRPr sz="1200" b="1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2"/>
          </p:nvPr>
        </p:nvSpPr>
        <p:spPr>
          <a:xfrm>
            <a:off x="4651000" y="2342050"/>
            <a:ext cx="3773400" cy="8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5" y="1219150"/>
            <a:ext cx="76992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1174400" y="3292125"/>
            <a:ext cx="309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891750" y="3292125"/>
            <a:ext cx="309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884026" y="3767325"/>
            <a:ext cx="36633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892040" y="3767328"/>
            <a:ext cx="30906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4314688" y="2028613"/>
            <a:ext cx="3343200" cy="9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Inconsolata"/>
              <a:buNone/>
              <a:defRPr sz="2400"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2"/>
          </p:nvPr>
        </p:nvSpPr>
        <p:spPr>
          <a:xfrm>
            <a:off x="4314688" y="2980063"/>
            <a:ext cx="33432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1094225" y="2020825"/>
            <a:ext cx="2834700" cy="18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/>
          <p:nvPr/>
        </p:nvSpPr>
        <p:spPr>
          <a:xfrm>
            <a:off x="0" y="0"/>
            <a:ext cx="9144000" cy="108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713225" y="877525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1"/>
          </p:nvPr>
        </p:nvSpPr>
        <p:spPr>
          <a:xfrm>
            <a:off x="713225" y="2923625"/>
            <a:ext cx="77175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4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Krona One"/>
              <a:buNone/>
              <a:defRPr sz="30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"/>
              <a:buNone/>
              <a:defRPr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●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osis"/>
              <a:buChar char="○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Dosis"/>
              <a:buChar char="■"/>
              <a:defRPr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cUBdQyjPtZDutgSxgT_POQrB1D_e99ZeA539GbH19QI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26.xm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>
            <a:spLocks noGrp="1"/>
          </p:cNvSpPr>
          <p:nvPr>
            <p:ph type="ctrTitle"/>
          </p:nvPr>
        </p:nvSpPr>
        <p:spPr>
          <a:xfrm>
            <a:off x="4649675" y="966150"/>
            <a:ext cx="3781200" cy="236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Cystic Fibrosis Disease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3" name="Google Shape;173;p31"/>
          <p:cNvSpPr txBox="1">
            <a:spLocks noGrp="1"/>
          </p:cNvSpPr>
          <p:nvPr>
            <p:ph type="subTitle" idx="1"/>
          </p:nvPr>
        </p:nvSpPr>
        <p:spPr>
          <a:xfrm>
            <a:off x="4649675" y="3334050"/>
            <a:ext cx="2951700" cy="7671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grpSp>
        <p:nvGrpSpPr>
          <p:cNvPr id="174" name="Google Shape;174;p31"/>
          <p:cNvGrpSpPr/>
          <p:nvPr/>
        </p:nvGrpSpPr>
        <p:grpSpPr>
          <a:xfrm>
            <a:off x="675175" y="539555"/>
            <a:ext cx="3321594" cy="4060002"/>
            <a:chOff x="713275" y="539555"/>
            <a:chExt cx="3321594" cy="4060002"/>
          </a:xfrm>
        </p:grpSpPr>
        <p:sp>
          <p:nvSpPr>
            <p:cNvPr id="175" name="Google Shape;175;p31"/>
            <p:cNvSpPr/>
            <p:nvPr/>
          </p:nvSpPr>
          <p:spPr>
            <a:xfrm>
              <a:off x="825117" y="1469310"/>
              <a:ext cx="3130247" cy="3130247"/>
            </a:xfrm>
            <a:custGeom>
              <a:avLst/>
              <a:gdLst/>
              <a:ahLst/>
              <a:cxnLst/>
              <a:rect l="l" t="t" r="r" b="b"/>
              <a:pathLst>
                <a:path w="63113" h="63113" extrusionOk="0">
                  <a:moveTo>
                    <a:pt x="31590" y="0"/>
                  </a:moveTo>
                  <a:cubicBezTo>
                    <a:pt x="14144" y="0"/>
                    <a:pt x="1" y="14110"/>
                    <a:pt x="1" y="31523"/>
                  </a:cubicBezTo>
                  <a:cubicBezTo>
                    <a:pt x="1" y="36460"/>
                    <a:pt x="1135" y="41130"/>
                    <a:pt x="3136" y="45233"/>
                  </a:cubicBezTo>
                  <a:cubicBezTo>
                    <a:pt x="8273" y="55807"/>
                    <a:pt x="19081" y="63112"/>
                    <a:pt x="31590" y="63112"/>
                  </a:cubicBezTo>
                  <a:cubicBezTo>
                    <a:pt x="42898" y="63112"/>
                    <a:pt x="52838" y="57141"/>
                    <a:pt x="58409" y="48168"/>
                  </a:cubicBezTo>
                  <a:cubicBezTo>
                    <a:pt x="61411" y="43365"/>
                    <a:pt x="63112" y="37661"/>
                    <a:pt x="63112" y="31590"/>
                  </a:cubicBezTo>
                  <a:cubicBezTo>
                    <a:pt x="63112" y="14144"/>
                    <a:pt x="48969" y="0"/>
                    <a:pt x="31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978969" y="2334588"/>
              <a:ext cx="2739815" cy="2264969"/>
            </a:xfrm>
            <a:custGeom>
              <a:avLst/>
              <a:gdLst/>
              <a:ahLst/>
              <a:cxnLst/>
              <a:rect l="l" t="t" r="r" b="b"/>
              <a:pathLst>
                <a:path w="55241" h="45667" extrusionOk="0">
                  <a:moveTo>
                    <a:pt x="22984" y="0"/>
                  </a:moveTo>
                  <a:cubicBezTo>
                    <a:pt x="22984" y="0"/>
                    <a:pt x="6372" y="5371"/>
                    <a:pt x="1" y="27787"/>
                  </a:cubicBezTo>
                  <a:cubicBezTo>
                    <a:pt x="5138" y="38361"/>
                    <a:pt x="15945" y="45666"/>
                    <a:pt x="28454" y="45666"/>
                  </a:cubicBezTo>
                  <a:cubicBezTo>
                    <a:pt x="39729" y="45666"/>
                    <a:pt x="49703" y="39695"/>
                    <a:pt x="55240" y="30722"/>
                  </a:cubicBezTo>
                  <a:cubicBezTo>
                    <a:pt x="54973" y="29321"/>
                    <a:pt x="54573" y="27920"/>
                    <a:pt x="54173" y="26619"/>
                  </a:cubicBezTo>
                  <a:cubicBezTo>
                    <a:pt x="47568" y="5170"/>
                    <a:pt x="31557" y="0"/>
                    <a:pt x="31557" y="0"/>
                  </a:cubicBezTo>
                  <a:cubicBezTo>
                    <a:pt x="30723" y="1901"/>
                    <a:pt x="28354" y="2302"/>
                    <a:pt x="27254" y="2368"/>
                  </a:cubicBezTo>
                  <a:cubicBezTo>
                    <a:pt x="26753" y="2335"/>
                    <a:pt x="26019" y="2235"/>
                    <a:pt x="25252" y="1935"/>
                  </a:cubicBezTo>
                  <a:cubicBezTo>
                    <a:pt x="24351" y="1635"/>
                    <a:pt x="23417" y="1034"/>
                    <a:pt x="22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978969" y="2334588"/>
              <a:ext cx="2739815" cy="2264969"/>
            </a:xfrm>
            <a:custGeom>
              <a:avLst/>
              <a:gdLst/>
              <a:ahLst/>
              <a:cxnLst/>
              <a:rect l="l" t="t" r="r" b="b"/>
              <a:pathLst>
                <a:path w="55241" h="45667" extrusionOk="0">
                  <a:moveTo>
                    <a:pt x="22984" y="0"/>
                  </a:moveTo>
                  <a:cubicBezTo>
                    <a:pt x="22984" y="0"/>
                    <a:pt x="6372" y="5371"/>
                    <a:pt x="1" y="27787"/>
                  </a:cubicBezTo>
                  <a:cubicBezTo>
                    <a:pt x="5138" y="38361"/>
                    <a:pt x="15945" y="45666"/>
                    <a:pt x="28454" y="45666"/>
                  </a:cubicBezTo>
                  <a:cubicBezTo>
                    <a:pt x="39729" y="45666"/>
                    <a:pt x="49703" y="39695"/>
                    <a:pt x="55240" y="30722"/>
                  </a:cubicBezTo>
                  <a:cubicBezTo>
                    <a:pt x="54973" y="29321"/>
                    <a:pt x="54573" y="27920"/>
                    <a:pt x="54173" y="26619"/>
                  </a:cubicBezTo>
                  <a:cubicBezTo>
                    <a:pt x="51777" y="31983"/>
                    <a:pt x="46180" y="37859"/>
                    <a:pt x="38053" y="37859"/>
                  </a:cubicBezTo>
                  <a:cubicBezTo>
                    <a:pt x="36225" y="37859"/>
                    <a:pt x="34268" y="37561"/>
                    <a:pt x="32190" y="36893"/>
                  </a:cubicBezTo>
                  <a:cubicBezTo>
                    <a:pt x="19615" y="32857"/>
                    <a:pt x="24051" y="7739"/>
                    <a:pt x="25252" y="1935"/>
                  </a:cubicBezTo>
                  <a:cubicBezTo>
                    <a:pt x="24351" y="1635"/>
                    <a:pt x="23417" y="1034"/>
                    <a:pt x="22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1342965" y="2658162"/>
              <a:ext cx="865328" cy="1581664"/>
            </a:xfrm>
            <a:custGeom>
              <a:avLst/>
              <a:gdLst/>
              <a:ahLst/>
              <a:cxnLst/>
              <a:rect l="l" t="t" r="r" b="b"/>
              <a:pathLst>
                <a:path w="17447" h="31890" extrusionOk="0">
                  <a:moveTo>
                    <a:pt x="14039" y="0"/>
                  </a:moveTo>
                  <a:cubicBezTo>
                    <a:pt x="11305" y="0"/>
                    <a:pt x="6413" y="3678"/>
                    <a:pt x="3603" y="11055"/>
                  </a:cubicBezTo>
                  <a:cubicBezTo>
                    <a:pt x="968" y="17860"/>
                    <a:pt x="0" y="26033"/>
                    <a:pt x="968" y="29702"/>
                  </a:cubicBezTo>
                  <a:cubicBezTo>
                    <a:pt x="1201" y="30603"/>
                    <a:pt x="1601" y="31236"/>
                    <a:pt x="2035" y="31503"/>
                  </a:cubicBezTo>
                  <a:cubicBezTo>
                    <a:pt x="2527" y="31773"/>
                    <a:pt x="3090" y="31890"/>
                    <a:pt x="3699" y="31890"/>
                  </a:cubicBezTo>
                  <a:cubicBezTo>
                    <a:pt x="6106" y="31890"/>
                    <a:pt x="9219" y="30059"/>
                    <a:pt x="11375" y="28568"/>
                  </a:cubicBezTo>
                  <a:cubicBezTo>
                    <a:pt x="14110" y="26700"/>
                    <a:pt x="16445" y="24465"/>
                    <a:pt x="16712" y="22163"/>
                  </a:cubicBezTo>
                  <a:cubicBezTo>
                    <a:pt x="16979" y="20395"/>
                    <a:pt x="17279" y="14992"/>
                    <a:pt x="17379" y="11122"/>
                  </a:cubicBezTo>
                  <a:cubicBezTo>
                    <a:pt x="17446" y="9688"/>
                    <a:pt x="17446" y="8520"/>
                    <a:pt x="17379" y="7753"/>
                  </a:cubicBezTo>
                  <a:cubicBezTo>
                    <a:pt x="17346" y="7553"/>
                    <a:pt x="17346" y="7386"/>
                    <a:pt x="17346" y="7286"/>
                  </a:cubicBezTo>
                  <a:cubicBezTo>
                    <a:pt x="17179" y="4551"/>
                    <a:pt x="16612" y="1015"/>
                    <a:pt x="15111" y="214"/>
                  </a:cubicBezTo>
                  <a:lnTo>
                    <a:pt x="15044" y="214"/>
                  </a:lnTo>
                  <a:cubicBezTo>
                    <a:pt x="14759" y="71"/>
                    <a:pt x="14420" y="0"/>
                    <a:pt x="14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713275" y="1737335"/>
              <a:ext cx="1516493" cy="1424490"/>
            </a:xfrm>
            <a:custGeom>
              <a:avLst/>
              <a:gdLst/>
              <a:ahLst/>
              <a:cxnLst/>
              <a:rect l="l" t="t" r="r" b="b"/>
              <a:pathLst>
                <a:path w="30576" h="28721" extrusionOk="0">
                  <a:moveTo>
                    <a:pt x="18734" y="0"/>
                  </a:moveTo>
                  <a:cubicBezTo>
                    <a:pt x="18367" y="0"/>
                    <a:pt x="18000" y="34"/>
                    <a:pt x="17600" y="67"/>
                  </a:cubicBezTo>
                  <a:cubicBezTo>
                    <a:pt x="17433" y="100"/>
                    <a:pt x="17333" y="100"/>
                    <a:pt x="17200" y="167"/>
                  </a:cubicBezTo>
                  <a:cubicBezTo>
                    <a:pt x="17166" y="167"/>
                    <a:pt x="17066" y="200"/>
                    <a:pt x="16999" y="200"/>
                  </a:cubicBezTo>
                  <a:cubicBezTo>
                    <a:pt x="16733" y="267"/>
                    <a:pt x="16499" y="367"/>
                    <a:pt x="16366" y="501"/>
                  </a:cubicBezTo>
                  <a:lnTo>
                    <a:pt x="16266" y="567"/>
                  </a:lnTo>
                  <a:cubicBezTo>
                    <a:pt x="16266" y="601"/>
                    <a:pt x="16232" y="601"/>
                    <a:pt x="16232" y="667"/>
                  </a:cubicBezTo>
                  <a:lnTo>
                    <a:pt x="16232" y="734"/>
                  </a:lnTo>
                  <a:lnTo>
                    <a:pt x="16232" y="834"/>
                  </a:lnTo>
                  <a:cubicBezTo>
                    <a:pt x="16399" y="1868"/>
                    <a:pt x="16299" y="3102"/>
                    <a:pt x="15698" y="4237"/>
                  </a:cubicBezTo>
                  <a:cubicBezTo>
                    <a:pt x="14950" y="5614"/>
                    <a:pt x="13555" y="6750"/>
                    <a:pt x="11274" y="6750"/>
                  </a:cubicBezTo>
                  <a:cubicBezTo>
                    <a:pt x="11014" y="6750"/>
                    <a:pt x="10744" y="6736"/>
                    <a:pt x="10461" y="6705"/>
                  </a:cubicBezTo>
                  <a:cubicBezTo>
                    <a:pt x="10196" y="6679"/>
                    <a:pt x="9931" y="6666"/>
                    <a:pt x="9668" y="6666"/>
                  </a:cubicBezTo>
                  <a:cubicBezTo>
                    <a:pt x="4516" y="6666"/>
                    <a:pt x="1" y="11538"/>
                    <a:pt x="921" y="17346"/>
                  </a:cubicBezTo>
                  <a:cubicBezTo>
                    <a:pt x="988" y="17613"/>
                    <a:pt x="1021" y="17880"/>
                    <a:pt x="1088" y="18180"/>
                  </a:cubicBezTo>
                  <a:cubicBezTo>
                    <a:pt x="1588" y="20248"/>
                    <a:pt x="2856" y="22416"/>
                    <a:pt x="4991" y="24518"/>
                  </a:cubicBezTo>
                  <a:cubicBezTo>
                    <a:pt x="5058" y="24618"/>
                    <a:pt x="5191" y="24718"/>
                    <a:pt x="5291" y="24785"/>
                  </a:cubicBezTo>
                  <a:cubicBezTo>
                    <a:pt x="5758" y="25252"/>
                    <a:pt x="6325" y="25685"/>
                    <a:pt x="6892" y="26119"/>
                  </a:cubicBezTo>
                  <a:cubicBezTo>
                    <a:pt x="6992" y="26219"/>
                    <a:pt x="7126" y="26286"/>
                    <a:pt x="7226" y="26386"/>
                  </a:cubicBezTo>
                  <a:cubicBezTo>
                    <a:pt x="8327" y="27186"/>
                    <a:pt x="9627" y="27953"/>
                    <a:pt x="11028" y="28721"/>
                  </a:cubicBezTo>
                  <a:cubicBezTo>
                    <a:pt x="11028" y="28721"/>
                    <a:pt x="16532" y="22950"/>
                    <a:pt x="22737" y="17613"/>
                  </a:cubicBezTo>
                  <a:cubicBezTo>
                    <a:pt x="25172" y="15578"/>
                    <a:pt x="26840" y="13843"/>
                    <a:pt x="28041" y="12409"/>
                  </a:cubicBezTo>
                  <a:cubicBezTo>
                    <a:pt x="30009" y="10174"/>
                    <a:pt x="30576" y="8840"/>
                    <a:pt x="30576" y="8840"/>
                  </a:cubicBezTo>
                  <a:lnTo>
                    <a:pt x="28307" y="6872"/>
                  </a:lnTo>
                  <a:lnTo>
                    <a:pt x="27907" y="6538"/>
                  </a:lnTo>
                  <a:lnTo>
                    <a:pt x="25172" y="4070"/>
                  </a:lnTo>
                  <a:lnTo>
                    <a:pt x="24772" y="3736"/>
                  </a:lnTo>
                  <a:lnTo>
                    <a:pt x="20669" y="34"/>
                  </a:lnTo>
                  <a:cubicBezTo>
                    <a:pt x="20669" y="34"/>
                    <a:pt x="20002" y="0"/>
                    <a:pt x="19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841683" y="1758811"/>
              <a:ext cx="673385" cy="403724"/>
            </a:xfrm>
            <a:custGeom>
              <a:avLst/>
              <a:gdLst/>
              <a:ahLst/>
              <a:cxnLst/>
              <a:rect l="l" t="t" r="r" b="b"/>
              <a:pathLst>
                <a:path w="13577" h="8140" extrusionOk="0">
                  <a:moveTo>
                    <a:pt x="13009" y="1"/>
                  </a:moveTo>
                  <a:cubicBezTo>
                    <a:pt x="12909" y="68"/>
                    <a:pt x="12843" y="134"/>
                    <a:pt x="12843" y="268"/>
                  </a:cubicBezTo>
                  <a:cubicBezTo>
                    <a:pt x="12909" y="268"/>
                    <a:pt x="13109" y="1669"/>
                    <a:pt x="12609" y="2936"/>
                  </a:cubicBezTo>
                  <a:cubicBezTo>
                    <a:pt x="12509" y="3170"/>
                    <a:pt x="12342" y="3437"/>
                    <a:pt x="12175" y="3670"/>
                  </a:cubicBezTo>
                  <a:cubicBezTo>
                    <a:pt x="11675" y="4304"/>
                    <a:pt x="11041" y="4671"/>
                    <a:pt x="10107" y="4771"/>
                  </a:cubicBezTo>
                  <a:cubicBezTo>
                    <a:pt x="9240" y="4904"/>
                    <a:pt x="8406" y="4904"/>
                    <a:pt x="7606" y="4904"/>
                  </a:cubicBezTo>
                  <a:cubicBezTo>
                    <a:pt x="5104" y="4938"/>
                    <a:pt x="2735" y="4938"/>
                    <a:pt x="100" y="7806"/>
                  </a:cubicBezTo>
                  <a:cubicBezTo>
                    <a:pt x="0" y="7906"/>
                    <a:pt x="0" y="8007"/>
                    <a:pt x="100" y="8107"/>
                  </a:cubicBezTo>
                  <a:cubicBezTo>
                    <a:pt x="134" y="8140"/>
                    <a:pt x="167" y="8140"/>
                    <a:pt x="234" y="8140"/>
                  </a:cubicBezTo>
                  <a:cubicBezTo>
                    <a:pt x="300" y="8140"/>
                    <a:pt x="334" y="8107"/>
                    <a:pt x="400" y="8073"/>
                  </a:cubicBezTo>
                  <a:cubicBezTo>
                    <a:pt x="2902" y="5305"/>
                    <a:pt x="5104" y="5305"/>
                    <a:pt x="7606" y="5271"/>
                  </a:cubicBezTo>
                  <a:cubicBezTo>
                    <a:pt x="8406" y="5271"/>
                    <a:pt x="9273" y="5238"/>
                    <a:pt x="10141" y="5138"/>
                  </a:cubicBezTo>
                  <a:cubicBezTo>
                    <a:pt x="11208" y="5004"/>
                    <a:pt x="11975" y="4604"/>
                    <a:pt x="12542" y="3904"/>
                  </a:cubicBezTo>
                  <a:cubicBezTo>
                    <a:pt x="12642" y="3737"/>
                    <a:pt x="12776" y="3503"/>
                    <a:pt x="12876" y="3337"/>
                  </a:cubicBezTo>
                  <a:cubicBezTo>
                    <a:pt x="13576" y="1936"/>
                    <a:pt x="13310" y="234"/>
                    <a:pt x="13276" y="168"/>
                  </a:cubicBezTo>
                  <a:cubicBezTo>
                    <a:pt x="13243" y="68"/>
                    <a:pt x="13143" y="1"/>
                    <a:pt x="130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1467058" y="1757174"/>
              <a:ext cx="48010" cy="167144"/>
            </a:xfrm>
            <a:custGeom>
              <a:avLst/>
              <a:gdLst/>
              <a:ahLst/>
              <a:cxnLst/>
              <a:rect l="l" t="t" r="r" b="b"/>
              <a:pathLst>
                <a:path w="968" h="3370" extrusionOk="0">
                  <a:moveTo>
                    <a:pt x="434" y="0"/>
                  </a:moveTo>
                  <a:cubicBezTo>
                    <a:pt x="300" y="34"/>
                    <a:pt x="267" y="134"/>
                    <a:pt x="267" y="267"/>
                  </a:cubicBezTo>
                  <a:cubicBezTo>
                    <a:pt x="300" y="267"/>
                    <a:pt x="500" y="1668"/>
                    <a:pt x="0" y="2936"/>
                  </a:cubicBezTo>
                  <a:cubicBezTo>
                    <a:pt x="67" y="3036"/>
                    <a:pt x="167" y="3203"/>
                    <a:pt x="267" y="3370"/>
                  </a:cubicBezTo>
                  <a:cubicBezTo>
                    <a:pt x="967" y="1969"/>
                    <a:pt x="701" y="267"/>
                    <a:pt x="667" y="167"/>
                  </a:cubicBezTo>
                  <a:cubicBezTo>
                    <a:pt x="634" y="34"/>
                    <a:pt x="534" y="0"/>
                    <a:pt x="434" y="0"/>
                  </a:cubicBezTo>
                  <a:close/>
                </a:path>
              </a:pathLst>
            </a:custGeom>
            <a:solidFill>
              <a:srgbClr val="843F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1491857" y="1738972"/>
              <a:ext cx="737912" cy="613868"/>
            </a:xfrm>
            <a:custGeom>
              <a:avLst/>
              <a:gdLst/>
              <a:ahLst/>
              <a:cxnLst/>
              <a:rect l="l" t="t" r="r" b="b"/>
              <a:pathLst>
                <a:path w="14878" h="12377" extrusionOk="0">
                  <a:moveTo>
                    <a:pt x="3036" y="1"/>
                  </a:moveTo>
                  <a:cubicBezTo>
                    <a:pt x="2669" y="1"/>
                    <a:pt x="2302" y="34"/>
                    <a:pt x="1902" y="67"/>
                  </a:cubicBezTo>
                  <a:cubicBezTo>
                    <a:pt x="1735" y="134"/>
                    <a:pt x="1635" y="134"/>
                    <a:pt x="1502" y="167"/>
                  </a:cubicBezTo>
                  <a:cubicBezTo>
                    <a:pt x="1468" y="167"/>
                    <a:pt x="1368" y="201"/>
                    <a:pt x="1301" y="201"/>
                  </a:cubicBezTo>
                  <a:cubicBezTo>
                    <a:pt x="1035" y="301"/>
                    <a:pt x="801" y="367"/>
                    <a:pt x="668" y="501"/>
                  </a:cubicBezTo>
                  <a:lnTo>
                    <a:pt x="568" y="568"/>
                  </a:lnTo>
                  <a:cubicBezTo>
                    <a:pt x="568" y="601"/>
                    <a:pt x="534" y="601"/>
                    <a:pt x="534" y="668"/>
                  </a:cubicBezTo>
                  <a:lnTo>
                    <a:pt x="534" y="734"/>
                  </a:lnTo>
                  <a:lnTo>
                    <a:pt x="534" y="834"/>
                  </a:lnTo>
                  <a:cubicBezTo>
                    <a:pt x="701" y="1869"/>
                    <a:pt x="601" y="3103"/>
                    <a:pt x="0" y="4237"/>
                  </a:cubicBezTo>
                  <a:cubicBezTo>
                    <a:pt x="367" y="4871"/>
                    <a:pt x="834" y="5538"/>
                    <a:pt x="1435" y="6238"/>
                  </a:cubicBezTo>
                  <a:cubicBezTo>
                    <a:pt x="1502" y="6372"/>
                    <a:pt x="1568" y="6505"/>
                    <a:pt x="1668" y="6572"/>
                  </a:cubicBezTo>
                  <a:cubicBezTo>
                    <a:pt x="2903" y="8006"/>
                    <a:pt x="4637" y="9507"/>
                    <a:pt x="6972" y="10675"/>
                  </a:cubicBezTo>
                  <a:cubicBezTo>
                    <a:pt x="7106" y="10708"/>
                    <a:pt x="7206" y="10808"/>
                    <a:pt x="7339" y="10842"/>
                  </a:cubicBezTo>
                  <a:cubicBezTo>
                    <a:pt x="8173" y="11209"/>
                    <a:pt x="9107" y="11542"/>
                    <a:pt x="10041" y="11842"/>
                  </a:cubicBezTo>
                  <a:cubicBezTo>
                    <a:pt x="10174" y="11876"/>
                    <a:pt x="10341" y="11909"/>
                    <a:pt x="10475" y="11976"/>
                  </a:cubicBezTo>
                  <a:cubicBezTo>
                    <a:pt x="11042" y="12143"/>
                    <a:pt x="11675" y="12243"/>
                    <a:pt x="12343" y="12376"/>
                  </a:cubicBezTo>
                  <a:cubicBezTo>
                    <a:pt x="14311" y="10141"/>
                    <a:pt x="14878" y="8807"/>
                    <a:pt x="14878" y="8807"/>
                  </a:cubicBezTo>
                  <a:lnTo>
                    <a:pt x="12609" y="6872"/>
                  </a:lnTo>
                  <a:lnTo>
                    <a:pt x="12209" y="6539"/>
                  </a:lnTo>
                  <a:lnTo>
                    <a:pt x="9474" y="4070"/>
                  </a:lnTo>
                  <a:lnTo>
                    <a:pt x="9074" y="3737"/>
                  </a:lnTo>
                  <a:lnTo>
                    <a:pt x="4971" y="34"/>
                  </a:lnTo>
                  <a:cubicBezTo>
                    <a:pt x="4971" y="34"/>
                    <a:pt x="4304" y="1"/>
                    <a:pt x="3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2329013" y="1735649"/>
              <a:ext cx="1705856" cy="1462581"/>
            </a:xfrm>
            <a:custGeom>
              <a:avLst/>
              <a:gdLst/>
              <a:ahLst/>
              <a:cxnLst/>
              <a:rect l="l" t="t" r="r" b="b"/>
              <a:pathLst>
                <a:path w="34394" h="29489" extrusionOk="0">
                  <a:moveTo>
                    <a:pt x="15445" y="1"/>
                  </a:moveTo>
                  <a:cubicBezTo>
                    <a:pt x="14511" y="1"/>
                    <a:pt x="13710" y="68"/>
                    <a:pt x="13710" y="68"/>
                  </a:cubicBezTo>
                  <a:lnTo>
                    <a:pt x="8239" y="4437"/>
                  </a:lnTo>
                  <a:lnTo>
                    <a:pt x="7806" y="4771"/>
                  </a:lnTo>
                  <a:lnTo>
                    <a:pt x="5504" y="6606"/>
                  </a:lnTo>
                  <a:lnTo>
                    <a:pt x="5137" y="6906"/>
                  </a:lnTo>
                  <a:lnTo>
                    <a:pt x="0" y="10975"/>
                  </a:lnTo>
                  <a:cubicBezTo>
                    <a:pt x="0" y="10975"/>
                    <a:pt x="2135" y="11509"/>
                    <a:pt x="5271" y="13244"/>
                  </a:cubicBezTo>
                  <a:cubicBezTo>
                    <a:pt x="7105" y="14244"/>
                    <a:pt x="9307" y="15645"/>
                    <a:pt x="11608" y="17647"/>
                  </a:cubicBezTo>
                  <a:cubicBezTo>
                    <a:pt x="17813" y="22984"/>
                    <a:pt x="22349" y="29489"/>
                    <a:pt x="22349" y="29489"/>
                  </a:cubicBezTo>
                  <a:cubicBezTo>
                    <a:pt x="23450" y="28921"/>
                    <a:pt x="24451" y="28321"/>
                    <a:pt x="25352" y="27687"/>
                  </a:cubicBezTo>
                  <a:cubicBezTo>
                    <a:pt x="25452" y="27621"/>
                    <a:pt x="25585" y="27520"/>
                    <a:pt x="25685" y="27454"/>
                  </a:cubicBezTo>
                  <a:cubicBezTo>
                    <a:pt x="28154" y="25686"/>
                    <a:pt x="29922" y="23818"/>
                    <a:pt x="31089" y="21950"/>
                  </a:cubicBezTo>
                  <a:cubicBezTo>
                    <a:pt x="31156" y="21783"/>
                    <a:pt x="31256" y="21650"/>
                    <a:pt x="31323" y="21483"/>
                  </a:cubicBezTo>
                  <a:cubicBezTo>
                    <a:pt x="31689" y="20816"/>
                    <a:pt x="31990" y="20215"/>
                    <a:pt x="32257" y="19548"/>
                  </a:cubicBezTo>
                  <a:cubicBezTo>
                    <a:pt x="32323" y="19381"/>
                    <a:pt x="32423" y="19148"/>
                    <a:pt x="32457" y="18948"/>
                  </a:cubicBezTo>
                  <a:cubicBezTo>
                    <a:pt x="34393" y="12535"/>
                    <a:pt x="30106" y="6727"/>
                    <a:pt x="24799" y="6727"/>
                  </a:cubicBezTo>
                  <a:cubicBezTo>
                    <a:pt x="24530" y="6727"/>
                    <a:pt x="24258" y="6742"/>
                    <a:pt x="23984" y="6772"/>
                  </a:cubicBezTo>
                  <a:cubicBezTo>
                    <a:pt x="23716" y="6799"/>
                    <a:pt x="23459" y="6812"/>
                    <a:pt x="23212" y="6812"/>
                  </a:cubicBezTo>
                  <a:cubicBezTo>
                    <a:pt x="20661" y="6812"/>
                    <a:pt x="19219" y="5455"/>
                    <a:pt x="18580" y="3904"/>
                  </a:cubicBezTo>
                  <a:cubicBezTo>
                    <a:pt x="18146" y="2903"/>
                    <a:pt x="18046" y="1802"/>
                    <a:pt x="18247" y="901"/>
                  </a:cubicBezTo>
                  <a:lnTo>
                    <a:pt x="18247" y="768"/>
                  </a:lnTo>
                  <a:cubicBezTo>
                    <a:pt x="18180" y="635"/>
                    <a:pt x="18113" y="568"/>
                    <a:pt x="17980" y="468"/>
                  </a:cubicBezTo>
                  <a:cubicBezTo>
                    <a:pt x="17880" y="434"/>
                    <a:pt x="17846" y="434"/>
                    <a:pt x="17813" y="401"/>
                  </a:cubicBezTo>
                  <a:cubicBezTo>
                    <a:pt x="17780" y="401"/>
                    <a:pt x="17780" y="334"/>
                    <a:pt x="17746" y="334"/>
                  </a:cubicBezTo>
                  <a:cubicBezTo>
                    <a:pt x="17646" y="301"/>
                    <a:pt x="17613" y="268"/>
                    <a:pt x="17513" y="268"/>
                  </a:cubicBezTo>
                  <a:cubicBezTo>
                    <a:pt x="17513" y="234"/>
                    <a:pt x="17479" y="234"/>
                    <a:pt x="17446" y="234"/>
                  </a:cubicBezTo>
                  <a:cubicBezTo>
                    <a:pt x="17313" y="168"/>
                    <a:pt x="17179" y="168"/>
                    <a:pt x="17079" y="134"/>
                  </a:cubicBezTo>
                  <a:cubicBezTo>
                    <a:pt x="16979" y="134"/>
                    <a:pt x="16946" y="101"/>
                    <a:pt x="16846" y="101"/>
                  </a:cubicBezTo>
                  <a:cubicBezTo>
                    <a:pt x="16512" y="68"/>
                    <a:pt x="16245" y="1"/>
                    <a:pt x="159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3235606" y="1756728"/>
              <a:ext cx="668475" cy="404170"/>
            </a:xfrm>
            <a:custGeom>
              <a:avLst/>
              <a:gdLst/>
              <a:ahLst/>
              <a:cxnLst/>
              <a:rect l="l" t="t" r="r" b="b"/>
              <a:pathLst>
                <a:path w="13478" h="8149" extrusionOk="0">
                  <a:moveTo>
                    <a:pt x="400" y="1"/>
                  </a:moveTo>
                  <a:cubicBezTo>
                    <a:pt x="293" y="1"/>
                    <a:pt x="201" y="66"/>
                    <a:pt x="201" y="176"/>
                  </a:cubicBezTo>
                  <a:cubicBezTo>
                    <a:pt x="201" y="210"/>
                    <a:pt x="1" y="1644"/>
                    <a:pt x="468" y="2945"/>
                  </a:cubicBezTo>
                  <a:cubicBezTo>
                    <a:pt x="535" y="3278"/>
                    <a:pt x="735" y="3612"/>
                    <a:pt x="968" y="3879"/>
                  </a:cubicBezTo>
                  <a:cubicBezTo>
                    <a:pt x="1502" y="4613"/>
                    <a:pt x="2336" y="5013"/>
                    <a:pt x="3337" y="5146"/>
                  </a:cubicBezTo>
                  <a:cubicBezTo>
                    <a:pt x="4204" y="5280"/>
                    <a:pt x="5071" y="5280"/>
                    <a:pt x="5872" y="5280"/>
                  </a:cubicBezTo>
                  <a:cubicBezTo>
                    <a:pt x="8374" y="5313"/>
                    <a:pt x="10542" y="5313"/>
                    <a:pt x="13077" y="8049"/>
                  </a:cubicBezTo>
                  <a:cubicBezTo>
                    <a:pt x="13144" y="8149"/>
                    <a:pt x="13210" y="8149"/>
                    <a:pt x="13244" y="8149"/>
                  </a:cubicBezTo>
                  <a:cubicBezTo>
                    <a:pt x="13310" y="8149"/>
                    <a:pt x="13344" y="8149"/>
                    <a:pt x="13377" y="8115"/>
                  </a:cubicBezTo>
                  <a:cubicBezTo>
                    <a:pt x="13477" y="8015"/>
                    <a:pt x="13477" y="7882"/>
                    <a:pt x="13410" y="7815"/>
                  </a:cubicBezTo>
                  <a:cubicBezTo>
                    <a:pt x="10809" y="4946"/>
                    <a:pt x="8407" y="4946"/>
                    <a:pt x="5905" y="4880"/>
                  </a:cubicBezTo>
                  <a:cubicBezTo>
                    <a:pt x="5138" y="4846"/>
                    <a:pt x="4304" y="4846"/>
                    <a:pt x="3403" y="4780"/>
                  </a:cubicBezTo>
                  <a:cubicBezTo>
                    <a:pt x="2503" y="4679"/>
                    <a:pt x="1802" y="4313"/>
                    <a:pt x="1335" y="3679"/>
                  </a:cubicBezTo>
                  <a:cubicBezTo>
                    <a:pt x="1035" y="3312"/>
                    <a:pt x="868" y="2878"/>
                    <a:pt x="735" y="2478"/>
                  </a:cubicBezTo>
                  <a:cubicBezTo>
                    <a:pt x="468" y="1344"/>
                    <a:pt x="635" y="243"/>
                    <a:pt x="635" y="243"/>
                  </a:cubicBezTo>
                  <a:cubicBezTo>
                    <a:pt x="668" y="143"/>
                    <a:pt x="568" y="9"/>
                    <a:pt x="468" y="9"/>
                  </a:cubicBezTo>
                  <a:cubicBezTo>
                    <a:pt x="445" y="4"/>
                    <a:pt x="422" y="1"/>
                    <a:pt x="4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2327327" y="1734012"/>
              <a:ext cx="916611" cy="656869"/>
            </a:xfrm>
            <a:custGeom>
              <a:avLst/>
              <a:gdLst/>
              <a:ahLst/>
              <a:cxnLst/>
              <a:rect l="l" t="t" r="r" b="b"/>
              <a:pathLst>
                <a:path w="18481" h="13244" extrusionOk="0">
                  <a:moveTo>
                    <a:pt x="15445" y="0"/>
                  </a:moveTo>
                  <a:cubicBezTo>
                    <a:pt x="14511" y="0"/>
                    <a:pt x="13711" y="67"/>
                    <a:pt x="13711" y="67"/>
                  </a:cubicBezTo>
                  <a:lnTo>
                    <a:pt x="8207" y="4437"/>
                  </a:lnTo>
                  <a:lnTo>
                    <a:pt x="7806" y="4771"/>
                  </a:lnTo>
                  <a:lnTo>
                    <a:pt x="5505" y="6605"/>
                  </a:lnTo>
                  <a:lnTo>
                    <a:pt x="5138" y="6905"/>
                  </a:lnTo>
                  <a:lnTo>
                    <a:pt x="1" y="10975"/>
                  </a:lnTo>
                  <a:cubicBezTo>
                    <a:pt x="1" y="10975"/>
                    <a:pt x="2136" y="11509"/>
                    <a:pt x="5271" y="13243"/>
                  </a:cubicBezTo>
                  <a:cubicBezTo>
                    <a:pt x="5705" y="13243"/>
                    <a:pt x="6872" y="13143"/>
                    <a:pt x="8474" y="12609"/>
                  </a:cubicBezTo>
                  <a:cubicBezTo>
                    <a:pt x="8640" y="12576"/>
                    <a:pt x="8774" y="12476"/>
                    <a:pt x="8941" y="12443"/>
                  </a:cubicBezTo>
                  <a:cubicBezTo>
                    <a:pt x="9841" y="12109"/>
                    <a:pt x="10842" y="11609"/>
                    <a:pt x="11943" y="10908"/>
                  </a:cubicBezTo>
                  <a:lnTo>
                    <a:pt x="12310" y="10641"/>
                  </a:lnTo>
                  <a:cubicBezTo>
                    <a:pt x="13544" y="9807"/>
                    <a:pt x="14811" y="8673"/>
                    <a:pt x="16112" y="7172"/>
                  </a:cubicBezTo>
                  <a:cubicBezTo>
                    <a:pt x="16212" y="7072"/>
                    <a:pt x="16312" y="6972"/>
                    <a:pt x="16379" y="6839"/>
                  </a:cubicBezTo>
                  <a:cubicBezTo>
                    <a:pt x="17080" y="6005"/>
                    <a:pt x="17814" y="5004"/>
                    <a:pt x="18481" y="3903"/>
                  </a:cubicBezTo>
                  <a:cubicBezTo>
                    <a:pt x="18047" y="2903"/>
                    <a:pt x="17947" y="1802"/>
                    <a:pt x="18214" y="868"/>
                  </a:cubicBezTo>
                  <a:lnTo>
                    <a:pt x="18214" y="768"/>
                  </a:lnTo>
                  <a:cubicBezTo>
                    <a:pt x="18180" y="634"/>
                    <a:pt x="18114" y="534"/>
                    <a:pt x="17980" y="467"/>
                  </a:cubicBezTo>
                  <a:cubicBezTo>
                    <a:pt x="17880" y="434"/>
                    <a:pt x="17847" y="434"/>
                    <a:pt x="17814" y="367"/>
                  </a:cubicBezTo>
                  <a:cubicBezTo>
                    <a:pt x="17780" y="367"/>
                    <a:pt x="17780" y="334"/>
                    <a:pt x="17713" y="334"/>
                  </a:cubicBezTo>
                  <a:cubicBezTo>
                    <a:pt x="17647" y="301"/>
                    <a:pt x="17613" y="267"/>
                    <a:pt x="17513" y="267"/>
                  </a:cubicBezTo>
                  <a:cubicBezTo>
                    <a:pt x="17513" y="201"/>
                    <a:pt x="17480" y="201"/>
                    <a:pt x="17447" y="201"/>
                  </a:cubicBezTo>
                  <a:cubicBezTo>
                    <a:pt x="17313" y="167"/>
                    <a:pt x="17180" y="167"/>
                    <a:pt x="17046" y="134"/>
                  </a:cubicBezTo>
                  <a:cubicBezTo>
                    <a:pt x="16980" y="134"/>
                    <a:pt x="16946" y="101"/>
                    <a:pt x="16846" y="101"/>
                  </a:cubicBezTo>
                  <a:cubicBezTo>
                    <a:pt x="16513" y="67"/>
                    <a:pt x="16212" y="0"/>
                    <a:pt x="158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3233969" y="1758414"/>
              <a:ext cx="36454" cy="146065"/>
            </a:xfrm>
            <a:custGeom>
              <a:avLst/>
              <a:gdLst/>
              <a:ahLst/>
              <a:cxnLst/>
              <a:rect l="l" t="t" r="r" b="b"/>
              <a:pathLst>
                <a:path w="735" h="2945" extrusionOk="0">
                  <a:moveTo>
                    <a:pt x="381" y="0"/>
                  </a:moveTo>
                  <a:cubicBezTo>
                    <a:pt x="292" y="0"/>
                    <a:pt x="201" y="65"/>
                    <a:pt x="201" y="176"/>
                  </a:cubicBezTo>
                  <a:cubicBezTo>
                    <a:pt x="201" y="209"/>
                    <a:pt x="1" y="1643"/>
                    <a:pt x="434" y="2944"/>
                  </a:cubicBezTo>
                  <a:cubicBezTo>
                    <a:pt x="534" y="2777"/>
                    <a:pt x="668" y="2611"/>
                    <a:pt x="734" y="2444"/>
                  </a:cubicBezTo>
                  <a:cubicBezTo>
                    <a:pt x="439" y="1327"/>
                    <a:pt x="596" y="275"/>
                    <a:pt x="601" y="275"/>
                  </a:cubicBezTo>
                  <a:lnTo>
                    <a:pt x="601" y="275"/>
                  </a:lnTo>
                  <a:cubicBezTo>
                    <a:pt x="601" y="275"/>
                    <a:pt x="601" y="275"/>
                    <a:pt x="601" y="276"/>
                  </a:cubicBezTo>
                  <a:cubicBezTo>
                    <a:pt x="668" y="142"/>
                    <a:pt x="568" y="9"/>
                    <a:pt x="434" y="9"/>
                  </a:cubicBezTo>
                  <a:cubicBezTo>
                    <a:pt x="417" y="3"/>
                    <a:pt x="399" y="0"/>
                    <a:pt x="381" y="0"/>
                  </a:cubicBezTo>
                  <a:close/>
                </a:path>
              </a:pathLst>
            </a:custGeom>
            <a:solidFill>
              <a:srgbClr val="843F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2120555" y="2127767"/>
              <a:ext cx="423563" cy="351894"/>
            </a:xfrm>
            <a:custGeom>
              <a:avLst/>
              <a:gdLst/>
              <a:ahLst/>
              <a:cxnLst/>
              <a:rect l="l" t="t" r="r" b="b"/>
              <a:pathLst>
                <a:path w="8540" h="7095" extrusionOk="0">
                  <a:moveTo>
                    <a:pt x="8540" y="0"/>
                  </a:moveTo>
                  <a:lnTo>
                    <a:pt x="0" y="334"/>
                  </a:lnTo>
                  <a:lnTo>
                    <a:pt x="0" y="5805"/>
                  </a:lnTo>
                  <a:cubicBezTo>
                    <a:pt x="0" y="5805"/>
                    <a:pt x="1201" y="7094"/>
                    <a:pt x="3731" y="7094"/>
                  </a:cubicBezTo>
                  <a:cubicBezTo>
                    <a:pt x="4996" y="7094"/>
                    <a:pt x="6594" y="6772"/>
                    <a:pt x="8540" y="5805"/>
                  </a:cubicBezTo>
                  <a:lnTo>
                    <a:pt x="85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2120555" y="2127767"/>
              <a:ext cx="423563" cy="181229"/>
            </a:xfrm>
            <a:custGeom>
              <a:avLst/>
              <a:gdLst/>
              <a:ahLst/>
              <a:cxnLst/>
              <a:rect l="l" t="t" r="r" b="b"/>
              <a:pathLst>
                <a:path w="8540" h="3654" extrusionOk="0">
                  <a:moveTo>
                    <a:pt x="8540" y="0"/>
                  </a:moveTo>
                  <a:lnTo>
                    <a:pt x="0" y="334"/>
                  </a:lnTo>
                  <a:lnTo>
                    <a:pt x="0" y="3036"/>
                  </a:lnTo>
                  <a:cubicBezTo>
                    <a:pt x="930" y="3339"/>
                    <a:pt x="2323" y="3654"/>
                    <a:pt x="4057" y="3654"/>
                  </a:cubicBezTo>
                  <a:cubicBezTo>
                    <a:pt x="5373" y="3654"/>
                    <a:pt x="6885" y="3473"/>
                    <a:pt x="8540" y="2969"/>
                  </a:cubicBezTo>
                  <a:lnTo>
                    <a:pt x="85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606030" y="795925"/>
              <a:ext cx="1513815" cy="1439419"/>
            </a:xfrm>
            <a:custGeom>
              <a:avLst/>
              <a:gdLst/>
              <a:ahLst/>
              <a:cxnLst/>
              <a:rect l="l" t="t" r="r" b="b"/>
              <a:pathLst>
                <a:path w="30522" h="29022" extrusionOk="0">
                  <a:moveTo>
                    <a:pt x="15244" y="1"/>
                  </a:moveTo>
                  <a:cubicBezTo>
                    <a:pt x="6838" y="1"/>
                    <a:pt x="0" y="6506"/>
                    <a:pt x="0" y="14511"/>
                  </a:cubicBezTo>
                  <a:cubicBezTo>
                    <a:pt x="0" y="22517"/>
                    <a:pt x="6838" y="29022"/>
                    <a:pt x="15244" y="29022"/>
                  </a:cubicBezTo>
                  <a:cubicBezTo>
                    <a:pt x="23684" y="29022"/>
                    <a:pt x="30522" y="22517"/>
                    <a:pt x="30522" y="14511"/>
                  </a:cubicBezTo>
                  <a:cubicBezTo>
                    <a:pt x="30522" y="6506"/>
                    <a:pt x="23684" y="1"/>
                    <a:pt x="152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2469622" y="1655400"/>
              <a:ext cx="175426" cy="120026"/>
            </a:xfrm>
            <a:custGeom>
              <a:avLst/>
              <a:gdLst/>
              <a:ahLst/>
              <a:cxnLst/>
              <a:rect l="l" t="t" r="r" b="b"/>
              <a:pathLst>
                <a:path w="3537" h="2420" extrusionOk="0">
                  <a:moveTo>
                    <a:pt x="1991" y="0"/>
                  </a:moveTo>
                  <a:cubicBezTo>
                    <a:pt x="1140" y="0"/>
                    <a:pt x="234" y="262"/>
                    <a:pt x="167" y="285"/>
                  </a:cubicBezTo>
                  <a:cubicBezTo>
                    <a:pt x="101" y="351"/>
                    <a:pt x="1" y="418"/>
                    <a:pt x="67" y="551"/>
                  </a:cubicBezTo>
                  <a:cubicBezTo>
                    <a:pt x="96" y="609"/>
                    <a:pt x="150" y="691"/>
                    <a:pt x="250" y="691"/>
                  </a:cubicBezTo>
                  <a:cubicBezTo>
                    <a:pt x="266" y="691"/>
                    <a:pt x="282" y="689"/>
                    <a:pt x="301" y="685"/>
                  </a:cubicBezTo>
                  <a:cubicBezTo>
                    <a:pt x="650" y="576"/>
                    <a:pt x="1398" y="395"/>
                    <a:pt x="2042" y="395"/>
                  </a:cubicBezTo>
                  <a:cubicBezTo>
                    <a:pt x="2383" y="395"/>
                    <a:pt x="2695" y="446"/>
                    <a:pt x="2903" y="585"/>
                  </a:cubicBezTo>
                  <a:cubicBezTo>
                    <a:pt x="3036" y="685"/>
                    <a:pt x="3136" y="852"/>
                    <a:pt x="3136" y="1052"/>
                  </a:cubicBezTo>
                  <a:cubicBezTo>
                    <a:pt x="3136" y="1319"/>
                    <a:pt x="3103" y="1452"/>
                    <a:pt x="2936" y="1585"/>
                  </a:cubicBezTo>
                  <a:cubicBezTo>
                    <a:pt x="2565" y="1933"/>
                    <a:pt x="1742" y="2023"/>
                    <a:pt x="1095" y="2023"/>
                  </a:cubicBezTo>
                  <a:cubicBezTo>
                    <a:pt x="812" y="2023"/>
                    <a:pt x="563" y="2006"/>
                    <a:pt x="401" y="1986"/>
                  </a:cubicBezTo>
                  <a:cubicBezTo>
                    <a:pt x="372" y="1971"/>
                    <a:pt x="342" y="1964"/>
                    <a:pt x="314" y="1964"/>
                  </a:cubicBezTo>
                  <a:cubicBezTo>
                    <a:pt x="215" y="1964"/>
                    <a:pt x="134" y="2048"/>
                    <a:pt x="134" y="2153"/>
                  </a:cubicBezTo>
                  <a:cubicBezTo>
                    <a:pt x="101" y="2253"/>
                    <a:pt x="167" y="2386"/>
                    <a:pt x="301" y="2386"/>
                  </a:cubicBezTo>
                  <a:cubicBezTo>
                    <a:pt x="334" y="2386"/>
                    <a:pt x="668" y="2419"/>
                    <a:pt x="1135" y="2419"/>
                  </a:cubicBezTo>
                  <a:cubicBezTo>
                    <a:pt x="1802" y="2419"/>
                    <a:pt x="2669" y="2319"/>
                    <a:pt x="3169" y="1919"/>
                  </a:cubicBezTo>
                  <a:cubicBezTo>
                    <a:pt x="3436" y="1686"/>
                    <a:pt x="3536" y="1385"/>
                    <a:pt x="3503" y="1052"/>
                  </a:cubicBezTo>
                  <a:cubicBezTo>
                    <a:pt x="3503" y="718"/>
                    <a:pt x="3336" y="418"/>
                    <a:pt x="3103" y="251"/>
                  </a:cubicBezTo>
                  <a:cubicBezTo>
                    <a:pt x="2816" y="64"/>
                    <a:pt x="2410" y="0"/>
                    <a:pt x="19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2193314" y="1926004"/>
              <a:ext cx="191992" cy="62840"/>
            </a:xfrm>
            <a:custGeom>
              <a:avLst/>
              <a:gdLst/>
              <a:ahLst/>
              <a:cxnLst/>
              <a:rect l="l" t="t" r="r" b="b"/>
              <a:pathLst>
                <a:path w="3871" h="1267" extrusionOk="0">
                  <a:moveTo>
                    <a:pt x="2177" y="0"/>
                  </a:moveTo>
                  <a:cubicBezTo>
                    <a:pt x="1197" y="0"/>
                    <a:pt x="186" y="480"/>
                    <a:pt x="134" y="533"/>
                  </a:cubicBezTo>
                  <a:cubicBezTo>
                    <a:pt x="34" y="599"/>
                    <a:pt x="1" y="733"/>
                    <a:pt x="34" y="799"/>
                  </a:cubicBezTo>
                  <a:cubicBezTo>
                    <a:pt x="109" y="875"/>
                    <a:pt x="184" y="912"/>
                    <a:pt x="259" y="912"/>
                  </a:cubicBezTo>
                  <a:cubicBezTo>
                    <a:pt x="284" y="912"/>
                    <a:pt x="309" y="908"/>
                    <a:pt x="334" y="900"/>
                  </a:cubicBezTo>
                  <a:cubicBezTo>
                    <a:pt x="334" y="900"/>
                    <a:pt x="1300" y="417"/>
                    <a:pt x="2182" y="417"/>
                  </a:cubicBezTo>
                  <a:cubicBezTo>
                    <a:pt x="2412" y="417"/>
                    <a:pt x="2636" y="450"/>
                    <a:pt x="2836" y="533"/>
                  </a:cubicBezTo>
                  <a:cubicBezTo>
                    <a:pt x="3136" y="599"/>
                    <a:pt x="3337" y="799"/>
                    <a:pt x="3470" y="1133"/>
                  </a:cubicBezTo>
                  <a:cubicBezTo>
                    <a:pt x="3503" y="1233"/>
                    <a:pt x="3570" y="1266"/>
                    <a:pt x="3670" y="1266"/>
                  </a:cubicBezTo>
                  <a:lnTo>
                    <a:pt x="3704" y="1266"/>
                  </a:lnTo>
                  <a:cubicBezTo>
                    <a:pt x="3837" y="1233"/>
                    <a:pt x="3870" y="1133"/>
                    <a:pt x="3837" y="1033"/>
                  </a:cubicBezTo>
                  <a:cubicBezTo>
                    <a:pt x="3670" y="599"/>
                    <a:pt x="3370" y="299"/>
                    <a:pt x="2970" y="132"/>
                  </a:cubicBezTo>
                  <a:cubicBezTo>
                    <a:pt x="2722" y="38"/>
                    <a:pt x="2451" y="0"/>
                    <a:pt x="21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2029295" y="1353252"/>
              <a:ext cx="300114" cy="119480"/>
            </a:xfrm>
            <a:custGeom>
              <a:avLst/>
              <a:gdLst/>
              <a:ahLst/>
              <a:cxnLst/>
              <a:rect l="l" t="t" r="r" b="b"/>
              <a:pathLst>
                <a:path w="6051" h="2409" extrusionOk="0">
                  <a:moveTo>
                    <a:pt x="4218" y="0"/>
                  </a:moveTo>
                  <a:cubicBezTo>
                    <a:pt x="2956" y="0"/>
                    <a:pt x="1391" y="625"/>
                    <a:pt x="873" y="1106"/>
                  </a:cubicBezTo>
                  <a:cubicBezTo>
                    <a:pt x="0" y="1914"/>
                    <a:pt x="912" y="2409"/>
                    <a:pt x="2607" y="2409"/>
                  </a:cubicBezTo>
                  <a:cubicBezTo>
                    <a:pt x="2662" y="2409"/>
                    <a:pt x="2718" y="2408"/>
                    <a:pt x="2774" y="2407"/>
                  </a:cubicBezTo>
                  <a:cubicBezTo>
                    <a:pt x="4609" y="2340"/>
                    <a:pt x="5943" y="2240"/>
                    <a:pt x="5976" y="1606"/>
                  </a:cubicBezTo>
                  <a:cubicBezTo>
                    <a:pt x="6051" y="403"/>
                    <a:pt x="5232" y="0"/>
                    <a:pt x="42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2003653" y="1560570"/>
              <a:ext cx="284690" cy="90019"/>
            </a:xfrm>
            <a:custGeom>
              <a:avLst/>
              <a:gdLst/>
              <a:ahLst/>
              <a:cxnLst/>
              <a:rect l="l" t="t" r="r" b="b"/>
              <a:pathLst>
                <a:path w="5740" h="1815" extrusionOk="0">
                  <a:moveTo>
                    <a:pt x="3419" y="1"/>
                  </a:moveTo>
                  <a:cubicBezTo>
                    <a:pt x="2276" y="1"/>
                    <a:pt x="1129" y="617"/>
                    <a:pt x="523" y="1062"/>
                  </a:cubicBezTo>
                  <a:cubicBezTo>
                    <a:pt x="69" y="1357"/>
                    <a:pt x="1" y="1683"/>
                    <a:pt x="381" y="1683"/>
                  </a:cubicBezTo>
                  <a:cubicBezTo>
                    <a:pt x="560" y="1683"/>
                    <a:pt x="839" y="1611"/>
                    <a:pt x="1223" y="1429"/>
                  </a:cubicBezTo>
                  <a:cubicBezTo>
                    <a:pt x="1848" y="1117"/>
                    <a:pt x="2417" y="1003"/>
                    <a:pt x="2921" y="1003"/>
                  </a:cubicBezTo>
                  <a:cubicBezTo>
                    <a:pt x="3976" y="1003"/>
                    <a:pt x="4742" y="1504"/>
                    <a:pt x="5126" y="1730"/>
                  </a:cubicBezTo>
                  <a:cubicBezTo>
                    <a:pt x="5221" y="1789"/>
                    <a:pt x="5303" y="1814"/>
                    <a:pt x="5373" y="1814"/>
                  </a:cubicBezTo>
                  <a:cubicBezTo>
                    <a:pt x="5693" y="1814"/>
                    <a:pt x="5739" y="1270"/>
                    <a:pt x="5493" y="996"/>
                  </a:cubicBezTo>
                  <a:cubicBezTo>
                    <a:pt x="4902" y="260"/>
                    <a:pt x="4161" y="1"/>
                    <a:pt x="3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2672724" y="1353252"/>
              <a:ext cx="300164" cy="119480"/>
            </a:xfrm>
            <a:custGeom>
              <a:avLst/>
              <a:gdLst/>
              <a:ahLst/>
              <a:cxnLst/>
              <a:rect l="l" t="t" r="r" b="b"/>
              <a:pathLst>
                <a:path w="6052" h="2409" extrusionOk="0">
                  <a:moveTo>
                    <a:pt x="1834" y="0"/>
                  </a:moveTo>
                  <a:cubicBezTo>
                    <a:pt x="820" y="0"/>
                    <a:pt x="1" y="403"/>
                    <a:pt x="75" y="1606"/>
                  </a:cubicBezTo>
                  <a:cubicBezTo>
                    <a:pt x="142" y="2240"/>
                    <a:pt x="1476" y="2340"/>
                    <a:pt x="3311" y="2407"/>
                  </a:cubicBezTo>
                  <a:cubicBezTo>
                    <a:pt x="3366" y="2408"/>
                    <a:pt x="3421" y="2409"/>
                    <a:pt x="3475" y="2409"/>
                  </a:cubicBezTo>
                  <a:cubicBezTo>
                    <a:pt x="5140" y="2409"/>
                    <a:pt x="6051" y="1914"/>
                    <a:pt x="5179" y="1106"/>
                  </a:cubicBezTo>
                  <a:cubicBezTo>
                    <a:pt x="4661" y="625"/>
                    <a:pt x="3096" y="0"/>
                    <a:pt x="1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2715179" y="1560570"/>
              <a:ext cx="283301" cy="90019"/>
            </a:xfrm>
            <a:custGeom>
              <a:avLst/>
              <a:gdLst/>
              <a:ahLst/>
              <a:cxnLst/>
              <a:rect l="l" t="t" r="r" b="b"/>
              <a:pathLst>
                <a:path w="5712" h="1815" extrusionOk="0">
                  <a:moveTo>
                    <a:pt x="2293" y="1"/>
                  </a:moveTo>
                  <a:cubicBezTo>
                    <a:pt x="1551" y="1"/>
                    <a:pt x="811" y="260"/>
                    <a:pt x="220" y="996"/>
                  </a:cubicBezTo>
                  <a:cubicBezTo>
                    <a:pt x="1" y="1270"/>
                    <a:pt x="29" y="1814"/>
                    <a:pt x="361" y="1814"/>
                  </a:cubicBezTo>
                  <a:cubicBezTo>
                    <a:pt x="433" y="1814"/>
                    <a:pt x="519" y="1789"/>
                    <a:pt x="620" y="1730"/>
                  </a:cubicBezTo>
                  <a:cubicBezTo>
                    <a:pt x="981" y="1504"/>
                    <a:pt x="1740" y="1003"/>
                    <a:pt x="2793" y="1003"/>
                  </a:cubicBezTo>
                  <a:cubicBezTo>
                    <a:pt x="3295" y="1003"/>
                    <a:pt x="3865" y="1117"/>
                    <a:pt x="4490" y="1429"/>
                  </a:cubicBezTo>
                  <a:cubicBezTo>
                    <a:pt x="4874" y="1611"/>
                    <a:pt x="5152" y="1683"/>
                    <a:pt x="5331" y="1683"/>
                  </a:cubicBezTo>
                  <a:cubicBezTo>
                    <a:pt x="5712" y="1683"/>
                    <a:pt x="5644" y="1357"/>
                    <a:pt x="5190" y="1062"/>
                  </a:cubicBezTo>
                  <a:cubicBezTo>
                    <a:pt x="4583" y="617"/>
                    <a:pt x="3437" y="1"/>
                    <a:pt x="2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2631409" y="726439"/>
              <a:ext cx="685338" cy="752840"/>
            </a:xfrm>
            <a:custGeom>
              <a:avLst/>
              <a:gdLst/>
              <a:ahLst/>
              <a:cxnLst/>
              <a:rect l="l" t="t" r="r" b="b"/>
              <a:pathLst>
                <a:path w="13818" h="15179" extrusionOk="0">
                  <a:moveTo>
                    <a:pt x="4678" y="1"/>
                  </a:moveTo>
                  <a:lnTo>
                    <a:pt x="3910" y="801"/>
                  </a:lnTo>
                  <a:lnTo>
                    <a:pt x="3577" y="1135"/>
                  </a:lnTo>
                  <a:lnTo>
                    <a:pt x="3243" y="1502"/>
                  </a:lnTo>
                  <a:lnTo>
                    <a:pt x="2910" y="1836"/>
                  </a:lnTo>
                  <a:lnTo>
                    <a:pt x="2176" y="2636"/>
                  </a:lnTo>
                  <a:lnTo>
                    <a:pt x="1842" y="3003"/>
                  </a:lnTo>
                  <a:lnTo>
                    <a:pt x="1542" y="3337"/>
                  </a:lnTo>
                  <a:cubicBezTo>
                    <a:pt x="1478" y="3330"/>
                    <a:pt x="1416" y="3326"/>
                    <a:pt x="1358" y="3326"/>
                  </a:cubicBezTo>
                  <a:cubicBezTo>
                    <a:pt x="0" y="3326"/>
                    <a:pt x="326" y="5164"/>
                    <a:pt x="1542" y="7339"/>
                  </a:cubicBezTo>
                  <a:cubicBezTo>
                    <a:pt x="1709" y="7673"/>
                    <a:pt x="1909" y="8007"/>
                    <a:pt x="2176" y="8407"/>
                  </a:cubicBezTo>
                  <a:cubicBezTo>
                    <a:pt x="3377" y="10275"/>
                    <a:pt x="5044" y="12276"/>
                    <a:pt x="6712" y="13611"/>
                  </a:cubicBezTo>
                  <a:cubicBezTo>
                    <a:pt x="7379" y="14144"/>
                    <a:pt x="8047" y="14578"/>
                    <a:pt x="8680" y="14845"/>
                  </a:cubicBezTo>
                  <a:cubicBezTo>
                    <a:pt x="9081" y="15078"/>
                    <a:pt x="9514" y="15145"/>
                    <a:pt x="9881" y="15178"/>
                  </a:cubicBezTo>
                  <a:lnTo>
                    <a:pt x="10782" y="15178"/>
                  </a:lnTo>
                  <a:cubicBezTo>
                    <a:pt x="11015" y="15178"/>
                    <a:pt x="11182" y="15178"/>
                    <a:pt x="11382" y="15145"/>
                  </a:cubicBezTo>
                  <a:cubicBezTo>
                    <a:pt x="11549" y="15145"/>
                    <a:pt x="11716" y="15112"/>
                    <a:pt x="11883" y="15078"/>
                  </a:cubicBezTo>
                  <a:cubicBezTo>
                    <a:pt x="12016" y="15078"/>
                    <a:pt x="12150" y="15045"/>
                    <a:pt x="12216" y="14978"/>
                  </a:cubicBezTo>
                  <a:cubicBezTo>
                    <a:pt x="12250" y="14978"/>
                    <a:pt x="12250" y="14945"/>
                    <a:pt x="12283" y="14945"/>
                  </a:cubicBezTo>
                  <a:cubicBezTo>
                    <a:pt x="12450" y="14878"/>
                    <a:pt x="12583" y="14745"/>
                    <a:pt x="12617" y="14611"/>
                  </a:cubicBezTo>
                  <a:cubicBezTo>
                    <a:pt x="12717" y="14445"/>
                    <a:pt x="12850" y="14278"/>
                    <a:pt x="12983" y="14044"/>
                  </a:cubicBezTo>
                  <a:cubicBezTo>
                    <a:pt x="13084" y="13877"/>
                    <a:pt x="13217" y="13611"/>
                    <a:pt x="13317" y="13310"/>
                  </a:cubicBezTo>
                  <a:cubicBezTo>
                    <a:pt x="13717" y="12143"/>
                    <a:pt x="13817" y="10108"/>
                    <a:pt x="11816" y="6405"/>
                  </a:cubicBezTo>
                  <a:cubicBezTo>
                    <a:pt x="10015" y="2970"/>
                    <a:pt x="7846" y="1402"/>
                    <a:pt x="6379" y="635"/>
                  </a:cubicBezTo>
                  <a:cubicBezTo>
                    <a:pt x="5345" y="101"/>
                    <a:pt x="4678" y="1"/>
                    <a:pt x="46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2707839" y="1022586"/>
              <a:ext cx="362409" cy="443451"/>
            </a:xfrm>
            <a:custGeom>
              <a:avLst/>
              <a:gdLst/>
              <a:ahLst/>
              <a:cxnLst/>
              <a:rect l="l" t="t" r="r" b="b"/>
              <a:pathLst>
                <a:path w="7307" h="8941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" y="635"/>
                    <a:pt x="1" y="1002"/>
                    <a:pt x="34" y="1402"/>
                  </a:cubicBezTo>
                  <a:cubicBezTo>
                    <a:pt x="635" y="6706"/>
                    <a:pt x="6873" y="8907"/>
                    <a:pt x="6973" y="8941"/>
                  </a:cubicBezTo>
                  <a:lnTo>
                    <a:pt x="7039" y="8941"/>
                  </a:lnTo>
                  <a:cubicBezTo>
                    <a:pt x="7139" y="8941"/>
                    <a:pt x="7173" y="8941"/>
                    <a:pt x="7206" y="8907"/>
                  </a:cubicBezTo>
                  <a:cubicBezTo>
                    <a:pt x="7206" y="8840"/>
                    <a:pt x="7273" y="8840"/>
                    <a:pt x="7273" y="8807"/>
                  </a:cubicBezTo>
                  <a:cubicBezTo>
                    <a:pt x="7306" y="8674"/>
                    <a:pt x="7206" y="8574"/>
                    <a:pt x="7106" y="8540"/>
                  </a:cubicBezTo>
                  <a:cubicBezTo>
                    <a:pt x="7106" y="8507"/>
                    <a:pt x="6272" y="8273"/>
                    <a:pt x="5205" y="7640"/>
                  </a:cubicBezTo>
                  <a:cubicBezTo>
                    <a:pt x="3604" y="6672"/>
                    <a:pt x="1435" y="5004"/>
                    <a:pt x="668" y="2436"/>
                  </a:cubicBezTo>
                  <a:cubicBezTo>
                    <a:pt x="468" y="1769"/>
                    <a:pt x="368" y="1002"/>
                    <a:pt x="435" y="201"/>
                  </a:cubicBezTo>
                  <a:cubicBezTo>
                    <a:pt x="435" y="101"/>
                    <a:pt x="335" y="1"/>
                    <a:pt x="201" y="1"/>
                  </a:cubicBezTo>
                  <a:close/>
                </a:path>
              </a:pathLst>
            </a:custGeom>
            <a:solidFill>
              <a:srgbClr val="843F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2628235" y="724802"/>
              <a:ext cx="609107" cy="752840"/>
            </a:xfrm>
            <a:custGeom>
              <a:avLst/>
              <a:gdLst/>
              <a:ahLst/>
              <a:cxnLst/>
              <a:rect l="l" t="t" r="r" b="b"/>
              <a:pathLst>
                <a:path w="12281" h="15179" extrusionOk="0">
                  <a:moveTo>
                    <a:pt x="4708" y="1"/>
                  </a:moveTo>
                  <a:lnTo>
                    <a:pt x="3941" y="801"/>
                  </a:lnTo>
                  <a:lnTo>
                    <a:pt x="3607" y="1135"/>
                  </a:lnTo>
                  <a:lnTo>
                    <a:pt x="3274" y="1502"/>
                  </a:lnTo>
                  <a:lnTo>
                    <a:pt x="2940" y="1835"/>
                  </a:lnTo>
                  <a:lnTo>
                    <a:pt x="2206" y="2636"/>
                  </a:lnTo>
                  <a:lnTo>
                    <a:pt x="1873" y="3003"/>
                  </a:lnTo>
                  <a:lnTo>
                    <a:pt x="1573" y="3336"/>
                  </a:lnTo>
                  <a:cubicBezTo>
                    <a:pt x="1506" y="3329"/>
                    <a:pt x="1443" y="3326"/>
                    <a:pt x="1382" y="3326"/>
                  </a:cubicBezTo>
                  <a:cubicBezTo>
                    <a:pt x="1" y="3326"/>
                    <a:pt x="358" y="5133"/>
                    <a:pt x="1573" y="7339"/>
                  </a:cubicBezTo>
                  <a:cubicBezTo>
                    <a:pt x="2140" y="12676"/>
                    <a:pt x="8411" y="14844"/>
                    <a:pt x="8478" y="14878"/>
                  </a:cubicBezTo>
                  <a:lnTo>
                    <a:pt x="8578" y="14878"/>
                  </a:lnTo>
                  <a:cubicBezTo>
                    <a:pt x="8644" y="14878"/>
                    <a:pt x="8711" y="14878"/>
                    <a:pt x="8744" y="14844"/>
                  </a:cubicBezTo>
                  <a:cubicBezTo>
                    <a:pt x="9145" y="15045"/>
                    <a:pt x="9578" y="15145"/>
                    <a:pt x="9945" y="15178"/>
                  </a:cubicBezTo>
                  <a:lnTo>
                    <a:pt x="10879" y="15178"/>
                  </a:lnTo>
                  <a:cubicBezTo>
                    <a:pt x="11079" y="15178"/>
                    <a:pt x="11246" y="15178"/>
                    <a:pt x="11446" y="15145"/>
                  </a:cubicBezTo>
                  <a:cubicBezTo>
                    <a:pt x="11613" y="15145"/>
                    <a:pt x="11780" y="15111"/>
                    <a:pt x="11947" y="15078"/>
                  </a:cubicBezTo>
                  <a:cubicBezTo>
                    <a:pt x="12080" y="15078"/>
                    <a:pt x="12214" y="15011"/>
                    <a:pt x="12280" y="14978"/>
                  </a:cubicBezTo>
                  <a:cubicBezTo>
                    <a:pt x="12214" y="14844"/>
                    <a:pt x="12013" y="14711"/>
                    <a:pt x="11813" y="14544"/>
                  </a:cubicBezTo>
                  <a:cubicBezTo>
                    <a:pt x="11546" y="14311"/>
                    <a:pt x="11213" y="14011"/>
                    <a:pt x="10779" y="13677"/>
                  </a:cubicBezTo>
                  <a:cubicBezTo>
                    <a:pt x="6376" y="10275"/>
                    <a:pt x="5642" y="6338"/>
                    <a:pt x="5876" y="3503"/>
                  </a:cubicBezTo>
                  <a:cubicBezTo>
                    <a:pt x="5876" y="3336"/>
                    <a:pt x="5909" y="3169"/>
                    <a:pt x="5909" y="3003"/>
                  </a:cubicBezTo>
                  <a:cubicBezTo>
                    <a:pt x="5942" y="2702"/>
                    <a:pt x="5976" y="2469"/>
                    <a:pt x="6042" y="2202"/>
                  </a:cubicBezTo>
                  <a:cubicBezTo>
                    <a:pt x="6076" y="2102"/>
                    <a:pt x="6076" y="1935"/>
                    <a:pt x="6109" y="1802"/>
                  </a:cubicBezTo>
                  <a:cubicBezTo>
                    <a:pt x="6209" y="1335"/>
                    <a:pt x="6309" y="968"/>
                    <a:pt x="6409" y="634"/>
                  </a:cubicBezTo>
                  <a:cubicBezTo>
                    <a:pt x="5375" y="101"/>
                    <a:pt x="4708" y="1"/>
                    <a:pt x="47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1442210" y="539555"/>
              <a:ext cx="1522147" cy="943047"/>
            </a:xfrm>
            <a:custGeom>
              <a:avLst/>
              <a:gdLst/>
              <a:ahLst/>
              <a:cxnLst/>
              <a:rect l="l" t="t" r="r" b="b"/>
              <a:pathLst>
                <a:path w="30690" h="19014" extrusionOk="0">
                  <a:moveTo>
                    <a:pt x="18831" y="1"/>
                  </a:moveTo>
                  <a:cubicBezTo>
                    <a:pt x="16403" y="1"/>
                    <a:pt x="13651" y="515"/>
                    <a:pt x="10675" y="1901"/>
                  </a:cubicBezTo>
                  <a:cubicBezTo>
                    <a:pt x="1001" y="6371"/>
                    <a:pt x="1" y="17045"/>
                    <a:pt x="1" y="17045"/>
                  </a:cubicBezTo>
                  <a:cubicBezTo>
                    <a:pt x="1" y="17045"/>
                    <a:pt x="568" y="17412"/>
                    <a:pt x="1202" y="17846"/>
                  </a:cubicBezTo>
                  <a:lnTo>
                    <a:pt x="1569" y="18079"/>
                  </a:lnTo>
                  <a:cubicBezTo>
                    <a:pt x="1835" y="18246"/>
                    <a:pt x="2136" y="18413"/>
                    <a:pt x="2336" y="18579"/>
                  </a:cubicBezTo>
                  <a:cubicBezTo>
                    <a:pt x="2202" y="18579"/>
                    <a:pt x="2202" y="18646"/>
                    <a:pt x="2369" y="18713"/>
                  </a:cubicBezTo>
                  <a:cubicBezTo>
                    <a:pt x="2402" y="18746"/>
                    <a:pt x="2469" y="18813"/>
                    <a:pt x="2536" y="18846"/>
                  </a:cubicBezTo>
                  <a:cubicBezTo>
                    <a:pt x="2569" y="18880"/>
                    <a:pt x="2669" y="18880"/>
                    <a:pt x="2703" y="18913"/>
                  </a:cubicBezTo>
                  <a:cubicBezTo>
                    <a:pt x="2836" y="18980"/>
                    <a:pt x="2869" y="19013"/>
                    <a:pt x="2869" y="19013"/>
                  </a:cubicBezTo>
                  <a:cubicBezTo>
                    <a:pt x="2869" y="18946"/>
                    <a:pt x="2836" y="18913"/>
                    <a:pt x="2736" y="18880"/>
                  </a:cubicBezTo>
                  <a:cubicBezTo>
                    <a:pt x="2669" y="18813"/>
                    <a:pt x="2536" y="18713"/>
                    <a:pt x="2436" y="18646"/>
                  </a:cubicBezTo>
                  <a:lnTo>
                    <a:pt x="2369" y="18579"/>
                  </a:lnTo>
                  <a:lnTo>
                    <a:pt x="2469" y="18579"/>
                  </a:lnTo>
                  <a:cubicBezTo>
                    <a:pt x="2536" y="18579"/>
                    <a:pt x="2703" y="18646"/>
                    <a:pt x="2869" y="18680"/>
                  </a:cubicBezTo>
                  <a:cubicBezTo>
                    <a:pt x="3344" y="18781"/>
                    <a:pt x="4070" y="18909"/>
                    <a:pt x="4918" y="18909"/>
                  </a:cubicBezTo>
                  <a:cubicBezTo>
                    <a:pt x="5737" y="18909"/>
                    <a:pt x="6672" y="18790"/>
                    <a:pt x="7606" y="18413"/>
                  </a:cubicBezTo>
                  <a:cubicBezTo>
                    <a:pt x="10475" y="17245"/>
                    <a:pt x="13177" y="14477"/>
                    <a:pt x="13544" y="14076"/>
                  </a:cubicBezTo>
                  <a:lnTo>
                    <a:pt x="13544" y="14076"/>
                  </a:lnTo>
                  <a:cubicBezTo>
                    <a:pt x="13310" y="14376"/>
                    <a:pt x="11809" y="16211"/>
                    <a:pt x="13477" y="16978"/>
                  </a:cubicBezTo>
                  <a:cubicBezTo>
                    <a:pt x="13644" y="17045"/>
                    <a:pt x="13877" y="17145"/>
                    <a:pt x="14178" y="17145"/>
                  </a:cubicBezTo>
                  <a:cubicBezTo>
                    <a:pt x="14232" y="17147"/>
                    <a:pt x="14287" y="17148"/>
                    <a:pt x="14344" y="17148"/>
                  </a:cubicBezTo>
                  <a:cubicBezTo>
                    <a:pt x="16849" y="17148"/>
                    <a:pt x="22010" y="15013"/>
                    <a:pt x="24652" y="12208"/>
                  </a:cubicBezTo>
                  <a:cubicBezTo>
                    <a:pt x="27387" y="9273"/>
                    <a:pt x="30689" y="5036"/>
                    <a:pt x="29155" y="3535"/>
                  </a:cubicBezTo>
                  <a:cubicBezTo>
                    <a:pt x="29021" y="3402"/>
                    <a:pt x="28888" y="3302"/>
                    <a:pt x="28688" y="3135"/>
                  </a:cubicBezTo>
                  <a:cubicBezTo>
                    <a:pt x="28521" y="3002"/>
                    <a:pt x="28321" y="2868"/>
                    <a:pt x="28087" y="2701"/>
                  </a:cubicBezTo>
                  <a:cubicBezTo>
                    <a:pt x="27354" y="2201"/>
                    <a:pt x="26253" y="1634"/>
                    <a:pt x="24985" y="1134"/>
                  </a:cubicBezTo>
                  <a:cubicBezTo>
                    <a:pt x="24385" y="900"/>
                    <a:pt x="23718" y="700"/>
                    <a:pt x="23051" y="533"/>
                  </a:cubicBezTo>
                  <a:cubicBezTo>
                    <a:pt x="21792" y="209"/>
                    <a:pt x="20377" y="1"/>
                    <a:pt x="188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1500139" y="1424623"/>
              <a:ext cx="21525" cy="11655"/>
            </a:xfrm>
            <a:custGeom>
              <a:avLst/>
              <a:gdLst/>
              <a:ahLst/>
              <a:cxnLst/>
              <a:rect l="l" t="t" r="r" b="b"/>
              <a:pathLst>
                <a:path w="434" h="235" extrusionOk="0">
                  <a:moveTo>
                    <a:pt x="34" y="1"/>
                  </a:moveTo>
                  <a:cubicBezTo>
                    <a:pt x="0" y="134"/>
                    <a:pt x="0" y="201"/>
                    <a:pt x="0" y="201"/>
                  </a:cubicBezTo>
                  <a:lnTo>
                    <a:pt x="434" y="234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B55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1210936" y="1364412"/>
              <a:ext cx="444741" cy="447518"/>
            </a:xfrm>
            <a:custGeom>
              <a:avLst/>
              <a:gdLst/>
              <a:ahLst/>
              <a:cxnLst/>
              <a:rect l="l" t="t" r="r" b="b"/>
              <a:pathLst>
                <a:path w="8967" h="9023" extrusionOk="0">
                  <a:moveTo>
                    <a:pt x="4725" y="1"/>
                  </a:moveTo>
                  <a:cubicBezTo>
                    <a:pt x="3947" y="1"/>
                    <a:pt x="3123" y="331"/>
                    <a:pt x="2329" y="1248"/>
                  </a:cubicBezTo>
                  <a:cubicBezTo>
                    <a:pt x="1" y="3932"/>
                    <a:pt x="2935" y="9022"/>
                    <a:pt x="6552" y="9022"/>
                  </a:cubicBezTo>
                  <a:cubicBezTo>
                    <a:pt x="7340" y="9022"/>
                    <a:pt x="8161" y="8781"/>
                    <a:pt x="8967" y="8220"/>
                  </a:cubicBezTo>
                  <a:lnTo>
                    <a:pt x="8533" y="2182"/>
                  </a:lnTo>
                  <a:cubicBezTo>
                    <a:pt x="8366" y="2110"/>
                    <a:pt x="6691" y="1"/>
                    <a:pt x="4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1334682" y="1438163"/>
              <a:ext cx="233307" cy="277696"/>
            </a:xfrm>
            <a:custGeom>
              <a:avLst/>
              <a:gdLst/>
              <a:ahLst/>
              <a:cxnLst/>
              <a:rect l="l" t="t" r="r" b="b"/>
              <a:pathLst>
                <a:path w="4704" h="5599" extrusionOk="0">
                  <a:moveTo>
                    <a:pt x="2590" y="0"/>
                  </a:moveTo>
                  <a:cubicBezTo>
                    <a:pt x="2561" y="0"/>
                    <a:pt x="2532" y="8"/>
                    <a:pt x="2502" y="28"/>
                  </a:cubicBezTo>
                  <a:cubicBezTo>
                    <a:pt x="2469" y="61"/>
                    <a:pt x="1" y="1362"/>
                    <a:pt x="1101" y="3864"/>
                  </a:cubicBezTo>
                  <a:cubicBezTo>
                    <a:pt x="1702" y="5298"/>
                    <a:pt x="2769" y="5599"/>
                    <a:pt x="3503" y="5599"/>
                  </a:cubicBezTo>
                  <a:cubicBezTo>
                    <a:pt x="3988" y="5599"/>
                    <a:pt x="4391" y="5461"/>
                    <a:pt x="4510" y="5461"/>
                  </a:cubicBezTo>
                  <a:cubicBezTo>
                    <a:pt x="4522" y="5461"/>
                    <a:pt x="4531" y="5462"/>
                    <a:pt x="4537" y="5465"/>
                  </a:cubicBezTo>
                  <a:cubicBezTo>
                    <a:pt x="4671" y="5398"/>
                    <a:pt x="4704" y="5298"/>
                    <a:pt x="4671" y="5198"/>
                  </a:cubicBezTo>
                  <a:cubicBezTo>
                    <a:pt x="4620" y="5096"/>
                    <a:pt x="4549" y="5053"/>
                    <a:pt x="4459" y="5053"/>
                  </a:cubicBezTo>
                  <a:cubicBezTo>
                    <a:pt x="4431" y="5053"/>
                    <a:pt x="4402" y="5057"/>
                    <a:pt x="4370" y="5065"/>
                  </a:cubicBezTo>
                  <a:cubicBezTo>
                    <a:pt x="4343" y="5078"/>
                    <a:pt x="4016" y="5203"/>
                    <a:pt x="3574" y="5203"/>
                  </a:cubicBezTo>
                  <a:cubicBezTo>
                    <a:pt x="2934" y="5203"/>
                    <a:pt x="2054" y="4941"/>
                    <a:pt x="1502" y="3697"/>
                  </a:cubicBezTo>
                  <a:cubicBezTo>
                    <a:pt x="601" y="1529"/>
                    <a:pt x="2636" y="428"/>
                    <a:pt x="2702" y="395"/>
                  </a:cubicBezTo>
                  <a:cubicBezTo>
                    <a:pt x="2803" y="295"/>
                    <a:pt x="2836" y="195"/>
                    <a:pt x="2803" y="95"/>
                  </a:cubicBezTo>
                  <a:cubicBezTo>
                    <a:pt x="2732" y="47"/>
                    <a:pt x="2661" y="0"/>
                    <a:pt x="25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3032107" y="1364412"/>
              <a:ext cx="444790" cy="447518"/>
            </a:xfrm>
            <a:custGeom>
              <a:avLst/>
              <a:gdLst/>
              <a:ahLst/>
              <a:cxnLst/>
              <a:rect l="l" t="t" r="r" b="b"/>
              <a:pathLst>
                <a:path w="8968" h="9023" extrusionOk="0">
                  <a:moveTo>
                    <a:pt x="4243" y="1"/>
                  </a:moveTo>
                  <a:cubicBezTo>
                    <a:pt x="2276" y="1"/>
                    <a:pt x="602" y="2110"/>
                    <a:pt x="435" y="2182"/>
                  </a:cubicBezTo>
                  <a:lnTo>
                    <a:pt x="1" y="8220"/>
                  </a:lnTo>
                  <a:cubicBezTo>
                    <a:pt x="807" y="8781"/>
                    <a:pt x="1627" y="9022"/>
                    <a:pt x="2416" y="9022"/>
                  </a:cubicBezTo>
                  <a:cubicBezTo>
                    <a:pt x="6033" y="9022"/>
                    <a:pt x="8967" y="3932"/>
                    <a:pt x="6639" y="1248"/>
                  </a:cubicBezTo>
                  <a:cubicBezTo>
                    <a:pt x="5845" y="331"/>
                    <a:pt x="5021" y="1"/>
                    <a:pt x="4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3118159" y="1438163"/>
              <a:ext cx="233307" cy="277696"/>
            </a:xfrm>
            <a:custGeom>
              <a:avLst/>
              <a:gdLst/>
              <a:ahLst/>
              <a:cxnLst/>
              <a:rect l="l" t="t" r="r" b="b"/>
              <a:pathLst>
                <a:path w="4704" h="5599" extrusionOk="0">
                  <a:moveTo>
                    <a:pt x="2114" y="0"/>
                  </a:moveTo>
                  <a:cubicBezTo>
                    <a:pt x="2043" y="0"/>
                    <a:pt x="1973" y="47"/>
                    <a:pt x="1902" y="95"/>
                  </a:cubicBezTo>
                  <a:cubicBezTo>
                    <a:pt x="1869" y="195"/>
                    <a:pt x="1902" y="295"/>
                    <a:pt x="2002" y="395"/>
                  </a:cubicBezTo>
                  <a:cubicBezTo>
                    <a:pt x="2069" y="428"/>
                    <a:pt x="4103" y="1529"/>
                    <a:pt x="3203" y="3697"/>
                  </a:cubicBezTo>
                  <a:cubicBezTo>
                    <a:pt x="2650" y="4941"/>
                    <a:pt x="1770" y="5203"/>
                    <a:pt x="1130" y="5203"/>
                  </a:cubicBezTo>
                  <a:cubicBezTo>
                    <a:pt x="689" y="5203"/>
                    <a:pt x="361" y="5078"/>
                    <a:pt x="334" y="5065"/>
                  </a:cubicBezTo>
                  <a:cubicBezTo>
                    <a:pt x="303" y="5057"/>
                    <a:pt x="273" y="5053"/>
                    <a:pt x="245" y="5053"/>
                  </a:cubicBezTo>
                  <a:cubicBezTo>
                    <a:pt x="155" y="5053"/>
                    <a:pt x="85" y="5096"/>
                    <a:pt x="34" y="5198"/>
                  </a:cubicBezTo>
                  <a:cubicBezTo>
                    <a:pt x="1" y="5298"/>
                    <a:pt x="34" y="5398"/>
                    <a:pt x="167" y="5465"/>
                  </a:cubicBezTo>
                  <a:cubicBezTo>
                    <a:pt x="173" y="5462"/>
                    <a:pt x="182" y="5461"/>
                    <a:pt x="194" y="5461"/>
                  </a:cubicBezTo>
                  <a:cubicBezTo>
                    <a:pt x="314" y="5461"/>
                    <a:pt x="716" y="5599"/>
                    <a:pt x="1201" y="5599"/>
                  </a:cubicBezTo>
                  <a:cubicBezTo>
                    <a:pt x="1935" y="5599"/>
                    <a:pt x="3003" y="5298"/>
                    <a:pt x="3603" y="3864"/>
                  </a:cubicBezTo>
                  <a:cubicBezTo>
                    <a:pt x="4704" y="1362"/>
                    <a:pt x="2235" y="61"/>
                    <a:pt x="2202" y="28"/>
                  </a:cubicBezTo>
                  <a:cubicBezTo>
                    <a:pt x="2173" y="8"/>
                    <a:pt x="2143" y="0"/>
                    <a:pt x="2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2181758" y="2266540"/>
              <a:ext cx="423563" cy="963134"/>
            </a:xfrm>
            <a:custGeom>
              <a:avLst/>
              <a:gdLst/>
              <a:ahLst/>
              <a:cxnLst/>
              <a:rect l="l" t="t" r="r" b="b"/>
              <a:pathLst>
                <a:path w="8540" h="19419" extrusionOk="0">
                  <a:moveTo>
                    <a:pt x="3584" y="0"/>
                  </a:moveTo>
                  <a:cubicBezTo>
                    <a:pt x="3179" y="0"/>
                    <a:pt x="2753" y="50"/>
                    <a:pt x="2402" y="138"/>
                  </a:cubicBezTo>
                  <a:cubicBezTo>
                    <a:pt x="1968" y="238"/>
                    <a:pt x="1635" y="405"/>
                    <a:pt x="1568" y="572"/>
                  </a:cubicBezTo>
                  <a:cubicBezTo>
                    <a:pt x="1501" y="638"/>
                    <a:pt x="1501" y="972"/>
                    <a:pt x="1501" y="1472"/>
                  </a:cubicBezTo>
                  <a:lnTo>
                    <a:pt x="1501" y="1706"/>
                  </a:lnTo>
                  <a:lnTo>
                    <a:pt x="1501" y="1872"/>
                  </a:lnTo>
                  <a:lnTo>
                    <a:pt x="1501" y="2073"/>
                  </a:lnTo>
                  <a:lnTo>
                    <a:pt x="1501" y="2373"/>
                  </a:lnTo>
                  <a:lnTo>
                    <a:pt x="1501" y="2573"/>
                  </a:lnTo>
                  <a:lnTo>
                    <a:pt x="1501" y="2740"/>
                  </a:lnTo>
                  <a:lnTo>
                    <a:pt x="1501" y="2940"/>
                  </a:lnTo>
                  <a:lnTo>
                    <a:pt x="1501" y="3273"/>
                  </a:lnTo>
                  <a:lnTo>
                    <a:pt x="1501" y="3474"/>
                  </a:lnTo>
                  <a:lnTo>
                    <a:pt x="1501" y="3640"/>
                  </a:lnTo>
                  <a:lnTo>
                    <a:pt x="1501" y="3874"/>
                  </a:lnTo>
                  <a:cubicBezTo>
                    <a:pt x="1501" y="4241"/>
                    <a:pt x="1501" y="4608"/>
                    <a:pt x="1568" y="5041"/>
                  </a:cubicBezTo>
                  <a:lnTo>
                    <a:pt x="1568" y="5242"/>
                  </a:lnTo>
                  <a:lnTo>
                    <a:pt x="1568" y="5408"/>
                  </a:lnTo>
                  <a:lnTo>
                    <a:pt x="1568" y="5608"/>
                  </a:lnTo>
                  <a:cubicBezTo>
                    <a:pt x="1568" y="5875"/>
                    <a:pt x="1602" y="6176"/>
                    <a:pt x="1602" y="6442"/>
                  </a:cubicBezTo>
                  <a:lnTo>
                    <a:pt x="1602" y="6643"/>
                  </a:lnTo>
                  <a:lnTo>
                    <a:pt x="1602" y="6843"/>
                  </a:lnTo>
                  <a:lnTo>
                    <a:pt x="1602" y="7043"/>
                  </a:lnTo>
                  <a:cubicBezTo>
                    <a:pt x="1635" y="7276"/>
                    <a:pt x="1635" y="7476"/>
                    <a:pt x="1635" y="7743"/>
                  </a:cubicBezTo>
                  <a:lnTo>
                    <a:pt x="1635" y="7943"/>
                  </a:lnTo>
                  <a:lnTo>
                    <a:pt x="1635" y="8077"/>
                  </a:lnTo>
                  <a:lnTo>
                    <a:pt x="1635" y="8144"/>
                  </a:lnTo>
                  <a:lnTo>
                    <a:pt x="1635" y="8310"/>
                  </a:lnTo>
                  <a:lnTo>
                    <a:pt x="1635" y="8544"/>
                  </a:lnTo>
                  <a:cubicBezTo>
                    <a:pt x="1635" y="8877"/>
                    <a:pt x="1668" y="9211"/>
                    <a:pt x="1668" y="9511"/>
                  </a:cubicBezTo>
                  <a:lnTo>
                    <a:pt x="1668" y="9711"/>
                  </a:lnTo>
                  <a:lnTo>
                    <a:pt x="1668" y="9878"/>
                  </a:lnTo>
                  <a:lnTo>
                    <a:pt x="1668" y="10078"/>
                  </a:lnTo>
                  <a:lnTo>
                    <a:pt x="1668" y="10345"/>
                  </a:lnTo>
                  <a:lnTo>
                    <a:pt x="1668" y="10545"/>
                  </a:lnTo>
                  <a:lnTo>
                    <a:pt x="1668" y="10745"/>
                  </a:lnTo>
                  <a:lnTo>
                    <a:pt x="1668" y="11046"/>
                  </a:lnTo>
                  <a:cubicBezTo>
                    <a:pt x="1668" y="11546"/>
                    <a:pt x="1735" y="12013"/>
                    <a:pt x="1735" y="12280"/>
                  </a:cubicBezTo>
                  <a:lnTo>
                    <a:pt x="1735" y="12480"/>
                  </a:lnTo>
                  <a:lnTo>
                    <a:pt x="1735" y="12680"/>
                  </a:lnTo>
                  <a:lnTo>
                    <a:pt x="1735" y="12780"/>
                  </a:lnTo>
                  <a:lnTo>
                    <a:pt x="1735" y="12880"/>
                  </a:lnTo>
                  <a:lnTo>
                    <a:pt x="1735" y="12914"/>
                  </a:lnTo>
                  <a:lnTo>
                    <a:pt x="1735" y="12947"/>
                  </a:lnTo>
                  <a:cubicBezTo>
                    <a:pt x="1735" y="13047"/>
                    <a:pt x="1735" y="13080"/>
                    <a:pt x="1668" y="13114"/>
                  </a:cubicBezTo>
                  <a:cubicBezTo>
                    <a:pt x="1635" y="13181"/>
                    <a:pt x="1635" y="13214"/>
                    <a:pt x="1602" y="13247"/>
                  </a:cubicBezTo>
                  <a:cubicBezTo>
                    <a:pt x="1568" y="13281"/>
                    <a:pt x="1501" y="13347"/>
                    <a:pt x="1468" y="13414"/>
                  </a:cubicBezTo>
                  <a:cubicBezTo>
                    <a:pt x="1335" y="13614"/>
                    <a:pt x="1168" y="13881"/>
                    <a:pt x="1001" y="14081"/>
                  </a:cubicBezTo>
                  <a:cubicBezTo>
                    <a:pt x="968" y="14115"/>
                    <a:pt x="934" y="14215"/>
                    <a:pt x="901" y="14248"/>
                  </a:cubicBezTo>
                  <a:cubicBezTo>
                    <a:pt x="834" y="14281"/>
                    <a:pt x="834" y="14348"/>
                    <a:pt x="801" y="14381"/>
                  </a:cubicBezTo>
                  <a:cubicBezTo>
                    <a:pt x="768" y="14415"/>
                    <a:pt x="734" y="14515"/>
                    <a:pt x="668" y="14548"/>
                  </a:cubicBezTo>
                  <a:cubicBezTo>
                    <a:pt x="601" y="14615"/>
                    <a:pt x="567" y="14715"/>
                    <a:pt x="467" y="14782"/>
                  </a:cubicBezTo>
                  <a:cubicBezTo>
                    <a:pt x="434" y="14882"/>
                    <a:pt x="334" y="14948"/>
                    <a:pt x="301" y="15015"/>
                  </a:cubicBezTo>
                  <a:cubicBezTo>
                    <a:pt x="267" y="15082"/>
                    <a:pt x="234" y="15115"/>
                    <a:pt x="167" y="15182"/>
                  </a:cubicBezTo>
                  <a:cubicBezTo>
                    <a:pt x="134" y="15249"/>
                    <a:pt x="100" y="15282"/>
                    <a:pt x="100" y="15282"/>
                  </a:cubicBezTo>
                  <a:lnTo>
                    <a:pt x="100" y="15616"/>
                  </a:lnTo>
                  <a:lnTo>
                    <a:pt x="100" y="15949"/>
                  </a:lnTo>
                  <a:lnTo>
                    <a:pt x="0" y="19352"/>
                  </a:lnTo>
                  <a:lnTo>
                    <a:pt x="0" y="19418"/>
                  </a:lnTo>
                  <a:lnTo>
                    <a:pt x="301" y="19118"/>
                  </a:lnTo>
                  <a:lnTo>
                    <a:pt x="467" y="18951"/>
                  </a:lnTo>
                  <a:cubicBezTo>
                    <a:pt x="467" y="18951"/>
                    <a:pt x="501" y="18951"/>
                    <a:pt x="501" y="18918"/>
                  </a:cubicBezTo>
                  <a:cubicBezTo>
                    <a:pt x="768" y="18718"/>
                    <a:pt x="1001" y="18418"/>
                    <a:pt x="1301" y="18117"/>
                  </a:cubicBezTo>
                  <a:cubicBezTo>
                    <a:pt x="1335" y="18051"/>
                    <a:pt x="1401" y="18017"/>
                    <a:pt x="1435" y="17951"/>
                  </a:cubicBezTo>
                  <a:lnTo>
                    <a:pt x="1568" y="17851"/>
                  </a:lnTo>
                  <a:lnTo>
                    <a:pt x="1735" y="17684"/>
                  </a:lnTo>
                  <a:cubicBezTo>
                    <a:pt x="1835" y="17550"/>
                    <a:pt x="1968" y="17450"/>
                    <a:pt x="2069" y="17350"/>
                  </a:cubicBezTo>
                  <a:lnTo>
                    <a:pt x="2235" y="17183"/>
                  </a:lnTo>
                  <a:lnTo>
                    <a:pt x="2335" y="17050"/>
                  </a:lnTo>
                  <a:lnTo>
                    <a:pt x="2502" y="16883"/>
                  </a:lnTo>
                  <a:cubicBezTo>
                    <a:pt x="2669" y="16716"/>
                    <a:pt x="2802" y="16550"/>
                    <a:pt x="2936" y="16416"/>
                  </a:cubicBezTo>
                  <a:cubicBezTo>
                    <a:pt x="2969" y="16316"/>
                    <a:pt x="3003" y="16283"/>
                    <a:pt x="3069" y="16249"/>
                  </a:cubicBezTo>
                  <a:lnTo>
                    <a:pt x="3169" y="16116"/>
                  </a:lnTo>
                  <a:lnTo>
                    <a:pt x="3336" y="15949"/>
                  </a:lnTo>
                  <a:lnTo>
                    <a:pt x="3436" y="15882"/>
                  </a:lnTo>
                  <a:cubicBezTo>
                    <a:pt x="3441" y="15874"/>
                    <a:pt x="3450" y="15869"/>
                    <a:pt x="3463" y="15869"/>
                  </a:cubicBezTo>
                  <a:cubicBezTo>
                    <a:pt x="3551" y="15869"/>
                    <a:pt x="3823" y="16047"/>
                    <a:pt x="4170" y="16249"/>
                  </a:cubicBezTo>
                  <a:cubicBezTo>
                    <a:pt x="4237" y="16283"/>
                    <a:pt x="4270" y="16349"/>
                    <a:pt x="4337" y="16383"/>
                  </a:cubicBezTo>
                  <a:cubicBezTo>
                    <a:pt x="4404" y="16416"/>
                    <a:pt x="4437" y="16416"/>
                    <a:pt x="4470" y="16450"/>
                  </a:cubicBezTo>
                  <a:cubicBezTo>
                    <a:pt x="4504" y="16516"/>
                    <a:pt x="4604" y="16550"/>
                    <a:pt x="4637" y="16583"/>
                  </a:cubicBezTo>
                  <a:lnTo>
                    <a:pt x="4737" y="16650"/>
                  </a:lnTo>
                  <a:cubicBezTo>
                    <a:pt x="4804" y="16716"/>
                    <a:pt x="4837" y="16750"/>
                    <a:pt x="4937" y="16783"/>
                  </a:cubicBezTo>
                  <a:cubicBezTo>
                    <a:pt x="4971" y="16783"/>
                    <a:pt x="5004" y="16850"/>
                    <a:pt x="5071" y="16883"/>
                  </a:cubicBezTo>
                  <a:cubicBezTo>
                    <a:pt x="5104" y="16917"/>
                    <a:pt x="5171" y="16950"/>
                    <a:pt x="5237" y="17017"/>
                  </a:cubicBezTo>
                  <a:cubicBezTo>
                    <a:pt x="5471" y="17183"/>
                    <a:pt x="5704" y="17283"/>
                    <a:pt x="5938" y="17450"/>
                  </a:cubicBezTo>
                  <a:cubicBezTo>
                    <a:pt x="5971" y="17517"/>
                    <a:pt x="6071" y="17550"/>
                    <a:pt x="6105" y="17584"/>
                  </a:cubicBezTo>
                  <a:cubicBezTo>
                    <a:pt x="6138" y="17617"/>
                    <a:pt x="6205" y="17617"/>
                    <a:pt x="6238" y="17684"/>
                  </a:cubicBezTo>
                  <a:cubicBezTo>
                    <a:pt x="6272" y="17717"/>
                    <a:pt x="6372" y="17750"/>
                    <a:pt x="6405" y="17784"/>
                  </a:cubicBezTo>
                  <a:cubicBezTo>
                    <a:pt x="6605" y="17917"/>
                    <a:pt x="6805" y="18051"/>
                    <a:pt x="6972" y="18184"/>
                  </a:cubicBezTo>
                  <a:cubicBezTo>
                    <a:pt x="7606" y="18584"/>
                    <a:pt x="8073" y="18918"/>
                    <a:pt x="8073" y="18918"/>
                  </a:cubicBezTo>
                  <a:lnTo>
                    <a:pt x="8140" y="18351"/>
                  </a:lnTo>
                  <a:lnTo>
                    <a:pt x="8373" y="16883"/>
                  </a:lnTo>
                  <a:lnTo>
                    <a:pt x="8540" y="15782"/>
                  </a:lnTo>
                  <a:cubicBezTo>
                    <a:pt x="8540" y="15782"/>
                    <a:pt x="8373" y="15716"/>
                    <a:pt x="8340" y="15482"/>
                  </a:cubicBezTo>
                  <a:cubicBezTo>
                    <a:pt x="8306" y="15482"/>
                    <a:pt x="8240" y="15449"/>
                    <a:pt x="8173" y="15415"/>
                  </a:cubicBezTo>
                  <a:cubicBezTo>
                    <a:pt x="8140" y="15415"/>
                    <a:pt x="8073" y="15382"/>
                    <a:pt x="8006" y="15349"/>
                  </a:cubicBezTo>
                  <a:cubicBezTo>
                    <a:pt x="7973" y="15282"/>
                    <a:pt x="7939" y="15282"/>
                    <a:pt x="7906" y="15249"/>
                  </a:cubicBezTo>
                  <a:cubicBezTo>
                    <a:pt x="7839" y="15249"/>
                    <a:pt x="7773" y="15215"/>
                    <a:pt x="7739" y="15182"/>
                  </a:cubicBezTo>
                  <a:cubicBezTo>
                    <a:pt x="7572" y="15082"/>
                    <a:pt x="7406" y="14948"/>
                    <a:pt x="7239" y="14882"/>
                  </a:cubicBezTo>
                  <a:cubicBezTo>
                    <a:pt x="7105" y="14782"/>
                    <a:pt x="6939" y="14715"/>
                    <a:pt x="6772" y="14615"/>
                  </a:cubicBezTo>
                  <a:cubicBezTo>
                    <a:pt x="6739" y="14582"/>
                    <a:pt x="6638" y="14548"/>
                    <a:pt x="6605" y="14515"/>
                  </a:cubicBezTo>
                  <a:cubicBezTo>
                    <a:pt x="6572" y="14448"/>
                    <a:pt x="6505" y="14448"/>
                    <a:pt x="6472" y="14415"/>
                  </a:cubicBezTo>
                  <a:cubicBezTo>
                    <a:pt x="6338" y="14348"/>
                    <a:pt x="6238" y="14248"/>
                    <a:pt x="6138" y="14215"/>
                  </a:cubicBezTo>
                  <a:cubicBezTo>
                    <a:pt x="6105" y="14181"/>
                    <a:pt x="6071" y="14181"/>
                    <a:pt x="6005" y="14115"/>
                  </a:cubicBezTo>
                  <a:cubicBezTo>
                    <a:pt x="5938" y="14081"/>
                    <a:pt x="5905" y="14048"/>
                    <a:pt x="5805" y="14014"/>
                  </a:cubicBezTo>
                  <a:cubicBezTo>
                    <a:pt x="5404" y="13714"/>
                    <a:pt x="5104" y="13514"/>
                    <a:pt x="5004" y="13414"/>
                  </a:cubicBezTo>
                  <a:cubicBezTo>
                    <a:pt x="5004" y="13414"/>
                    <a:pt x="4971" y="13347"/>
                    <a:pt x="4971" y="13247"/>
                  </a:cubicBezTo>
                  <a:lnTo>
                    <a:pt x="4971" y="13047"/>
                  </a:lnTo>
                  <a:lnTo>
                    <a:pt x="4971" y="12880"/>
                  </a:lnTo>
                  <a:lnTo>
                    <a:pt x="4971" y="12680"/>
                  </a:lnTo>
                  <a:lnTo>
                    <a:pt x="4971" y="11880"/>
                  </a:lnTo>
                  <a:lnTo>
                    <a:pt x="4971" y="11546"/>
                  </a:lnTo>
                  <a:lnTo>
                    <a:pt x="4971" y="11346"/>
                  </a:lnTo>
                  <a:lnTo>
                    <a:pt x="4971" y="10445"/>
                  </a:lnTo>
                  <a:lnTo>
                    <a:pt x="4971" y="10245"/>
                  </a:lnTo>
                  <a:lnTo>
                    <a:pt x="4971" y="10078"/>
                  </a:lnTo>
                  <a:lnTo>
                    <a:pt x="4971" y="9878"/>
                  </a:lnTo>
                  <a:lnTo>
                    <a:pt x="4971" y="9078"/>
                  </a:lnTo>
                  <a:lnTo>
                    <a:pt x="4971" y="8877"/>
                  </a:lnTo>
                  <a:lnTo>
                    <a:pt x="4971" y="8711"/>
                  </a:lnTo>
                  <a:lnTo>
                    <a:pt x="4971" y="8511"/>
                  </a:lnTo>
                  <a:lnTo>
                    <a:pt x="4971" y="7677"/>
                  </a:lnTo>
                  <a:lnTo>
                    <a:pt x="4971" y="7410"/>
                  </a:lnTo>
                  <a:lnTo>
                    <a:pt x="4971" y="7243"/>
                  </a:lnTo>
                  <a:lnTo>
                    <a:pt x="4971" y="7043"/>
                  </a:lnTo>
                  <a:lnTo>
                    <a:pt x="4971" y="6943"/>
                  </a:lnTo>
                  <a:lnTo>
                    <a:pt x="4971" y="6743"/>
                  </a:lnTo>
                  <a:lnTo>
                    <a:pt x="4971" y="6576"/>
                  </a:lnTo>
                  <a:lnTo>
                    <a:pt x="4971" y="6376"/>
                  </a:lnTo>
                  <a:cubicBezTo>
                    <a:pt x="5004" y="5942"/>
                    <a:pt x="5004" y="5542"/>
                    <a:pt x="5004" y="5175"/>
                  </a:cubicBezTo>
                  <a:lnTo>
                    <a:pt x="5004" y="4941"/>
                  </a:lnTo>
                  <a:lnTo>
                    <a:pt x="5004" y="4775"/>
                  </a:lnTo>
                  <a:lnTo>
                    <a:pt x="5004" y="4574"/>
                  </a:lnTo>
                  <a:lnTo>
                    <a:pt x="5004" y="3540"/>
                  </a:lnTo>
                  <a:lnTo>
                    <a:pt x="5004" y="3307"/>
                  </a:lnTo>
                  <a:lnTo>
                    <a:pt x="5004" y="2940"/>
                  </a:lnTo>
                  <a:lnTo>
                    <a:pt x="5004" y="2806"/>
                  </a:lnTo>
                  <a:lnTo>
                    <a:pt x="5004" y="2239"/>
                  </a:lnTo>
                  <a:lnTo>
                    <a:pt x="5004" y="1739"/>
                  </a:lnTo>
                  <a:lnTo>
                    <a:pt x="5004" y="1539"/>
                  </a:lnTo>
                  <a:lnTo>
                    <a:pt x="5004" y="1372"/>
                  </a:lnTo>
                  <a:lnTo>
                    <a:pt x="5004" y="1139"/>
                  </a:lnTo>
                  <a:cubicBezTo>
                    <a:pt x="5004" y="872"/>
                    <a:pt x="5004" y="605"/>
                    <a:pt x="4971" y="538"/>
                  </a:cubicBezTo>
                  <a:lnTo>
                    <a:pt x="4971" y="471"/>
                  </a:lnTo>
                  <a:cubicBezTo>
                    <a:pt x="4866" y="138"/>
                    <a:pt x="4255" y="0"/>
                    <a:pt x="3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2175112" y="2327942"/>
              <a:ext cx="405410" cy="843802"/>
            </a:xfrm>
            <a:custGeom>
              <a:avLst/>
              <a:gdLst/>
              <a:ahLst/>
              <a:cxnLst/>
              <a:rect l="l" t="t" r="r" b="b"/>
              <a:pathLst>
                <a:path w="8174" h="17013" extrusionOk="0">
                  <a:moveTo>
                    <a:pt x="4904" y="1"/>
                  </a:moveTo>
                  <a:cubicBezTo>
                    <a:pt x="4871" y="1"/>
                    <a:pt x="4771" y="34"/>
                    <a:pt x="4738" y="34"/>
                  </a:cubicBezTo>
                  <a:lnTo>
                    <a:pt x="4704" y="34"/>
                  </a:lnTo>
                  <a:cubicBezTo>
                    <a:pt x="3704" y="301"/>
                    <a:pt x="2903" y="368"/>
                    <a:pt x="2336" y="368"/>
                  </a:cubicBezTo>
                  <a:cubicBezTo>
                    <a:pt x="2036" y="368"/>
                    <a:pt x="1769" y="368"/>
                    <a:pt x="1569" y="334"/>
                  </a:cubicBezTo>
                  <a:lnTo>
                    <a:pt x="1402" y="334"/>
                  </a:lnTo>
                  <a:cubicBezTo>
                    <a:pt x="1369" y="334"/>
                    <a:pt x="1335" y="334"/>
                    <a:pt x="1269" y="368"/>
                  </a:cubicBezTo>
                  <a:cubicBezTo>
                    <a:pt x="1235" y="434"/>
                    <a:pt x="1202" y="468"/>
                    <a:pt x="1202" y="534"/>
                  </a:cubicBezTo>
                  <a:lnTo>
                    <a:pt x="1202" y="701"/>
                  </a:lnTo>
                  <a:cubicBezTo>
                    <a:pt x="1202" y="801"/>
                    <a:pt x="1269" y="868"/>
                    <a:pt x="1369" y="935"/>
                  </a:cubicBezTo>
                  <a:lnTo>
                    <a:pt x="1402" y="935"/>
                  </a:lnTo>
                  <a:cubicBezTo>
                    <a:pt x="1669" y="968"/>
                    <a:pt x="1902" y="968"/>
                    <a:pt x="2169" y="968"/>
                  </a:cubicBezTo>
                  <a:lnTo>
                    <a:pt x="2269" y="968"/>
                  </a:lnTo>
                  <a:cubicBezTo>
                    <a:pt x="3003" y="968"/>
                    <a:pt x="3837" y="835"/>
                    <a:pt x="4771" y="601"/>
                  </a:cubicBezTo>
                  <a:lnTo>
                    <a:pt x="4938" y="534"/>
                  </a:lnTo>
                  <a:lnTo>
                    <a:pt x="5005" y="534"/>
                  </a:lnTo>
                  <a:cubicBezTo>
                    <a:pt x="5071" y="501"/>
                    <a:pt x="5171" y="434"/>
                    <a:pt x="5171" y="334"/>
                  </a:cubicBezTo>
                  <a:lnTo>
                    <a:pt x="5171" y="201"/>
                  </a:lnTo>
                  <a:cubicBezTo>
                    <a:pt x="5171" y="167"/>
                    <a:pt x="5105" y="101"/>
                    <a:pt x="5071" y="34"/>
                  </a:cubicBezTo>
                  <a:cubicBezTo>
                    <a:pt x="5038" y="1"/>
                    <a:pt x="5005" y="1"/>
                    <a:pt x="4938" y="1"/>
                  </a:cubicBezTo>
                  <a:close/>
                  <a:moveTo>
                    <a:pt x="4904" y="1101"/>
                  </a:moveTo>
                  <a:cubicBezTo>
                    <a:pt x="4108" y="1287"/>
                    <a:pt x="3396" y="1389"/>
                    <a:pt x="2786" y="1389"/>
                  </a:cubicBezTo>
                  <a:cubicBezTo>
                    <a:pt x="2629" y="1389"/>
                    <a:pt x="2479" y="1382"/>
                    <a:pt x="2336" y="1368"/>
                  </a:cubicBezTo>
                  <a:cubicBezTo>
                    <a:pt x="2036" y="1335"/>
                    <a:pt x="1736" y="1302"/>
                    <a:pt x="1502" y="1235"/>
                  </a:cubicBezTo>
                  <a:lnTo>
                    <a:pt x="1402" y="1235"/>
                  </a:lnTo>
                  <a:cubicBezTo>
                    <a:pt x="1369" y="1235"/>
                    <a:pt x="1335" y="1302"/>
                    <a:pt x="1269" y="1302"/>
                  </a:cubicBezTo>
                  <a:cubicBezTo>
                    <a:pt x="1235" y="1335"/>
                    <a:pt x="1202" y="1368"/>
                    <a:pt x="1202" y="1468"/>
                  </a:cubicBezTo>
                  <a:lnTo>
                    <a:pt x="1202" y="1635"/>
                  </a:lnTo>
                  <a:cubicBezTo>
                    <a:pt x="1202" y="1702"/>
                    <a:pt x="1269" y="1802"/>
                    <a:pt x="1369" y="1802"/>
                  </a:cubicBezTo>
                  <a:lnTo>
                    <a:pt x="1402" y="1802"/>
                  </a:lnTo>
                  <a:cubicBezTo>
                    <a:pt x="1702" y="1869"/>
                    <a:pt x="2002" y="1935"/>
                    <a:pt x="2269" y="1935"/>
                  </a:cubicBezTo>
                  <a:lnTo>
                    <a:pt x="2670" y="1935"/>
                  </a:lnTo>
                  <a:cubicBezTo>
                    <a:pt x="3437" y="1935"/>
                    <a:pt x="4271" y="1802"/>
                    <a:pt x="4904" y="1635"/>
                  </a:cubicBezTo>
                  <a:lnTo>
                    <a:pt x="4938" y="1635"/>
                  </a:lnTo>
                  <a:cubicBezTo>
                    <a:pt x="5038" y="1602"/>
                    <a:pt x="5105" y="1502"/>
                    <a:pt x="5105" y="1435"/>
                  </a:cubicBezTo>
                  <a:lnTo>
                    <a:pt x="5105" y="1268"/>
                  </a:lnTo>
                  <a:cubicBezTo>
                    <a:pt x="5171" y="1268"/>
                    <a:pt x="5171" y="1168"/>
                    <a:pt x="5071" y="1135"/>
                  </a:cubicBezTo>
                  <a:cubicBezTo>
                    <a:pt x="5038" y="1101"/>
                    <a:pt x="5005" y="1101"/>
                    <a:pt x="4938" y="1101"/>
                  </a:cubicBezTo>
                  <a:close/>
                  <a:moveTo>
                    <a:pt x="4871" y="1802"/>
                  </a:moveTo>
                  <a:cubicBezTo>
                    <a:pt x="4077" y="2108"/>
                    <a:pt x="3310" y="2273"/>
                    <a:pt x="2546" y="2273"/>
                  </a:cubicBezTo>
                  <a:cubicBezTo>
                    <a:pt x="2476" y="2273"/>
                    <a:pt x="2406" y="2272"/>
                    <a:pt x="2336" y="2269"/>
                  </a:cubicBezTo>
                  <a:cubicBezTo>
                    <a:pt x="2036" y="2269"/>
                    <a:pt x="1769" y="2202"/>
                    <a:pt x="1502" y="2136"/>
                  </a:cubicBezTo>
                  <a:lnTo>
                    <a:pt x="1435" y="2136"/>
                  </a:lnTo>
                  <a:cubicBezTo>
                    <a:pt x="1402" y="2136"/>
                    <a:pt x="1369" y="2136"/>
                    <a:pt x="1335" y="2169"/>
                  </a:cubicBezTo>
                  <a:cubicBezTo>
                    <a:pt x="1269" y="2202"/>
                    <a:pt x="1235" y="2269"/>
                    <a:pt x="1235" y="2336"/>
                  </a:cubicBezTo>
                  <a:lnTo>
                    <a:pt x="1235" y="2502"/>
                  </a:lnTo>
                  <a:cubicBezTo>
                    <a:pt x="1235" y="2603"/>
                    <a:pt x="1335" y="2669"/>
                    <a:pt x="1402" y="2703"/>
                  </a:cubicBezTo>
                  <a:lnTo>
                    <a:pt x="1435" y="2703"/>
                  </a:lnTo>
                  <a:cubicBezTo>
                    <a:pt x="1736" y="2803"/>
                    <a:pt x="2036" y="2803"/>
                    <a:pt x="2336" y="2836"/>
                  </a:cubicBezTo>
                  <a:lnTo>
                    <a:pt x="2569" y="2836"/>
                  </a:lnTo>
                  <a:cubicBezTo>
                    <a:pt x="3337" y="2836"/>
                    <a:pt x="4104" y="2669"/>
                    <a:pt x="4904" y="2369"/>
                  </a:cubicBezTo>
                  <a:cubicBezTo>
                    <a:pt x="4938" y="2369"/>
                    <a:pt x="4938" y="2336"/>
                    <a:pt x="5005" y="2336"/>
                  </a:cubicBezTo>
                  <a:cubicBezTo>
                    <a:pt x="5071" y="2302"/>
                    <a:pt x="5105" y="2202"/>
                    <a:pt x="5105" y="2136"/>
                  </a:cubicBezTo>
                  <a:lnTo>
                    <a:pt x="5105" y="1969"/>
                  </a:lnTo>
                  <a:cubicBezTo>
                    <a:pt x="5171" y="1969"/>
                    <a:pt x="5105" y="1869"/>
                    <a:pt x="5071" y="1835"/>
                  </a:cubicBezTo>
                  <a:cubicBezTo>
                    <a:pt x="5038" y="1802"/>
                    <a:pt x="5005" y="1802"/>
                    <a:pt x="4938" y="1802"/>
                  </a:cubicBezTo>
                  <a:close/>
                  <a:moveTo>
                    <a:pt x="4904" y="3470"/>
                  </a:moveTo>
                  <a:cubicBezTo>
                    <a:pt x="4404" y="3503"/>
                    <a:pt x="3870" y="3537"/>
                    <a:pt x="3237" y="3603"/>
                  </a:cubicBezTo>
                  <a:cubicBezTo>
                    <a:pt x="2903" y="3603"/>
                    <a:pt x="2670" y="3637"/>
                    <a:pt x="2369" y="3670"/>
                  </a:cubicBezTo>
                  <a:cubicBezTo>
                    <a:pt x="2036" y="3703"/>
                    <a:pt x="1769" y="3803"/>
                    <a:pt x="1502" y="3937"/>
                  </a:cubicBezTo>
                  <a:cubicBezTo>
                    <a:pt x="1435" y="3937"/>
                    <a:pt x="1435" y="3970"/>
                    <a:pt x="1402" y="3970"/>
                  </a:cubicBezTo>
                  <a:cubicBezTo>
                    <a:pt x="1335" y="4004"/>
                    <a:pt x="1269" y="4104"/>
                    <a:pt x="1269" y="4170"/>
                  </a:cubicBezTo>
                  <a:lnTo>
                    <a:pt x="1269" y="4337"/>
                  </a:lnTo>
                  <a:cubicBezTo>
                    <a:pt x="1269" y="4437"/>
                    <a:pt x="1335" y="4471"/>
                    <a:pt x="1369" y="4504"/>
                  </a:cubicBezTo>
                  <a:cubicBezTo>
                    <a:pt x="1402" y="4537"/>
                    <a:pt x="1435" y="4537"/>
                    <a:pt x="1435" y="4537"/>
                  </a:cubicBezTo>
                  <a:cubicBezTo>
                    <a:pt x="1502" y="4537"/>
                    <a:pt x="1502" y="4537"/>
                    <a:pt x="1535" y="4504"/>
                  </a:cubicBezTo>
                  <a:cubicBezTo>
                    <a:pt x="1702" y="4437"/>
                    <a:pt x="1936" y="4337"/>
                    <a:pt x="2269" y="4270"/>
                  </a:cubicBezTo>
                  <a:cubicBezTo>
                    <a:pt x="2536" y="4204"/>
                    <a:pt x="2836" y="4170"/>
                    <a:pt x="3170" y="4170"/>
                  </a:cubicBezTo>
                  <a:cubicBezTo>
                    <a:pt x="3770" y="4170"/>
                    <a:pt x="4337" y="4137"/>
                    <a:pt x="4838" y="4037"/>
                  </a:cubicBezTo>
                  <a:lnTo>
                    <a:pt x="4871" y="4037"/>
                  </a:lnTo>
                  <a:cubicBezTo>
                    <a:pt x="4938" y="4037"/>
                    <a:pt x="5038" y="3970"/>
                    <a:pt x="5038" y="3837"/>
                  </a:cubicBezTo>
                  <a:lnTo>
                    <a:pt x="5038" y="3670"/>
                  </a:lnTo>
                  <a:cubicBezTo>
                    <a:pt x="5171" y="3603"/>
                    <a:pt x="5105" y="3537"/>
                    <a:pt x="5071" y="3503"/>
                  </a:cubicBezTo>
                  <a:cubicBezTo>
                    <a:pt x="5038" y="3470"/>
                    <a:pt x="5005" y="3470"/>
                    <a:pt x="4938" y="3470"/>
                  </a:cubicBezTo>
                  <a:close/>
                  <a:moveTo>
                    <a:pt x="4871" y="5204"/>
                  </a:moveTo>
                  <a:cubicBezTo>
                    <a:pt x="4271" y="5338"/>
                    <a:pt x="3670" y="5438"/>
                    <a:pt x="3036" y="5471"/>
                  </a:cubicBezTo>
                  <a:lnTo>
                    <a:pt x="2436" y="5471"/>
                  </a:lnTo>
                  <a:cubicBezTo>
                    <a:pt x="2169" y="5471"/>
                    <a:pt x="1902" y="5438"/>
                    <a:pt x="1669" y="5338"/>
                  </a:cubicBezTo>
                  <a:lnTo>
                    <a:pt x="1569" y="5338"/>
                  </a:lnTo>
                  <a:cubicBezTo>
                    <a:pt x="1535" y="5338"/>
                    <a:pt x="1469" y="5338"/>
                    <a:pt x="1435" y="5371"/>
                  </a:cubicBezTo>
                  <a:cubicBezTo>
                    <a:pt x="1402" y="5405"/>
                    <a:pt x="1369" y="5471"/>
                    <a:pt x="1369" y="5538"/>
                  </a:cubicBezTo>
                  <a:lnTo>
                    <a:pt x="1369" y="5705"/>
                  </a:lnTo>
                  <a:cubicBezTo>
                    <a:pt x="1369" y="5805"/>
                    <a:pt x="1435" y="5872"/>
                    <a:pt x="1535" y="5938"/>
                  </a:cubicBezTo>
                  <a:lnTo>
                    <a:pt x="1602" y="5938"/>
                  </a:lnTo>
                  <a:cubicBezTo>
                    <a:pt x="1869" y="6005"/>
                    <a:pt x="2102" y="6005"/>
                    <a:pt x="2436" y="6038"/>
                  </a:cubicBezTo>
                  <a:lnTo>
                    <a:pt x="3070" y="6038"/>
                  </a:lnTo>
                  <a:cubicBezTo>
                    <a:pt x="3704" y="6005"/>
                    <a:pt x="4337" y="5938"/>
                    <a:pt x="4904" y="5805"/>
                  </a:cubicBezTo>
                  <a:lnTo>
                    <a:pt x="4938" y="5805"/>
                  </a:lnTo>
                  <a:cubicBezTo>
                    <a:pt x="5038" y="5771"/>
                    <a:pt x="5105" y="5705"/>
                    <a:pt x="5105" y="5605"/>
                  </a:cubicBezTo>
                  <a:lnTo>
                    <a:pt x="5105" y="5438"/>
                  </a:lnTo>
                  <a:cubicBezTo>
                    <a:pt x="5105" y="5338"/>
                    <a:pt x="5071" y="5304"/>
                    <a:pt x="5038" y="5271"/>
                  </a:cubicBezTo>
                  <a:cubicBezTo>
                    <a:pt x="5005" y="5204"/>
                    <a:pt x="4938" y="5204"/>
                    <a:pt x="4904" y="5204"/>
                  </a:cubicBezTo>
                  <a:close/>
                  <a:moveTo>
                    <a:pt x="4904" y="5838"/>
                  </a:moveTo>
                  <a:cubicBezTo>
                    <a:pt x="4871" y="5838"/>
                    <a:pt x="4838" y="5838"/>
                    <a:pt x="4771" y="5872"/>
                  </a:cubicBezTo>
                  <a:cubicBezTo>
                    <a:pt x="4171" y="6305"/>
                    <a:pt x="3203" y="6439"/>
                    <a:pt x="2436" y="6505"/>
                  </a:cubicBezTo>
                  <a:cubicBezTo>
                    <a:pt x="2169" y="6539"/>
                    <a:pt x="1869" y="6539"/>
                    <a:pt x="1669" y="6539"/>
                  </a:cubicBezTo>
                  <a:lnTo>
                    <a:pt x="1669" y="6705"/>
                  </a:lnTo>
                  <a:lnTo>
                    <a:pt x="1602" y="6605"/>
                  </a:lnTo>
                  <a:cubicBezTo>
                    <a:pt x="1569" y="6605"/>
                    <a:pt x="1535" y="6639"/>
                    <a:pt x="1502" y="6639"/>
                  </a:cubicBezTo>
                  <a:cubicBezTo>
                    <a:pt x="1435" y="6672"/>
                    <a:pt x="1435" y="6705"/>
                    <a:pt x="1435" y="6806"/>
                  </a:cubicBezTo>
                  <a:lnTo>
                    <a:pt x="1435" y="6939"/>
                  </a:lnTo>
                  <a:lnTo>
                    <a:pt x="1435" y="6972"/>
                  </a:lnTo>
                  <a:lnTo>
                    <a:pt x="1435" y="7006"/>
                  </a:lnTo>
                  <a:lnTo>
                    <a:pt x="1435" y="7172"/>
                  </a:lnTo>
                  <a:cubicBezTo>
                    <a:pt x="1435" y="7273"/>
                    <a:pt x="1535" y="7339"/>
                    <a:pt x="1602" y="7373"/>
                  </a:cubicBezTo>
                  <a:lnTo>
                    <a:pt x="1669" y="7373"/>
                  </a:lnTo>
                  <a:cubicBezTo>
                    <a:pt x="1869" y="7439"/>
                    <a:pt x="2102" y="7473"/>
                    <a:pt x="2436" y="7539"/>
                  </a:cubicBezTo>
                  <a:cubicBezTo>
                    <a:pt x="2670" y="7606"/>
                    <a:pt x="2870" y="7639"/>
                    <a:pt x="3103" y="7706"/>
                  </a:cubicBezTo>
                  <a:lnTo>
                    <a:pt x="3203" y="7706"/>
                  </a:lnTo>
                  <a:cubicBezTo>
                    <a:pt x="3737" y="7840"/>
                    <a:pt x="4204" y="7873"/>
                    <a:pt x="4671" y="7873"/>
                  </a:cubicBezTo>
                  <a:lnTo>
                    <a:pt x="4838" y="7873"/>
                  </a:lnTo>
                  <a:cubicBezTo>
                    <a:pt x="4938" y="7873"/>
                    <a:pt x="5038" y="7806"/>
                    <a:pt x="5038" y="7673"/>
                  </a:cubicBezTo>
                  <a:lnTo>
                    <a:pt x="5038" y="7539"/>
                  </a:lnTo>
                  <a:cubicBezTo>
                    <a:pt x="5038" y="7506"/>
                    <a:pt x="5038" y="7439"/>
                    <a:pt x="5005" y="7373"/>
                  </a:cubicBezTo>
                  <a:cubicBezTo>
                    <a:pt x="4938" y="7339"/>
                    <a:pt x="4904" y="7339"/>
                    <a:pt x="4838" y="7339"/>
                  </a:cubicBezTo>
                  <a:lnTo>
                    <a:pt x="4671" y="7339"/>
                  </a:lnTo>
                  <a:cubicBezTo>
                    <a:pt x="4237" y="7339"/>
                    <a:pt x="3837" y="7306"/>
                    <a:pt x="3337" y="7172"/>
                  </a:cubicBezTo>
                  <a:lnTo>
                    <a:pt x="3237" y="7172"/>
                  </a:lnTo>
                  <a:cubicBezTo>
                    <a:pt x="3070" y="7139"/>
                    <a:pt x="2903" y="7106"/>
                    <a:pt x="2770" y="7106"/>
                  </a:cubicBezTo>
                  <a:cubicBezTo>
                    <a:pt x="3437" y="7006"/>
                    <a:pt x="4204" y="6839"/>
                    <a:pt x="4838" y="6505"/>
                  </a:cubicBezTo>
                  <a:cubicBezTo>
                    <a:pt x="4871" y="6505"/>
                    <a:pt x="4904" y="6472"/>
                    <a:pt x="4938" y="6472"/>
                  </a:cubicBezTo>
                  <a:cubicBezTo>
                    <a:pt x="5038" y="6439"/>
                    <a:pt x="5038" y="6372"/>
                    <a:pt x="5038" y="6305"/>
                  </a:cubicBezTo>
                  <a:lnTo>
                    <a:pt x="5038" y="6138"/>
                  </a:lnTo>
                  <a:cubicBezTo>
                    <a:pt x="5105" y="6005"/>
                    <a:pt x="5071" y="5938"/>
                    <a:pt x="5005" y="5872"/>
                  </a:cubicBezTo>
                  <a:cubicBezTo>
                    <a:pt x="4938" y="5872"/>
                    <a:pt x="4904" y="5838"/>
                    <a:pt x="4904" y="5838"/>
                  </a:cubicBezTo>
                  <a:close/>
                  <a:moveTo>
                    <a:pt x="1736" y="8373"/>
                  </a:moveTo>
                  <a:cubicBezTo>
                    <a:pt x="1702" y="8373"/>
                    <a:pt x="1669" y="8373"/>
                    <a:pt x="1602" y="8440"/>
                  </a:cubicBezTo>
                  <a:cubicBezTo>
                    <a:pt x="1569" y="8473"/>
                    <a:pt x="1535" y="8507"/>
                    <a:pt x="1535" y="8607"/>
                  </a:cubicBezTo>
                  <a:lnTo>
                    <a:pt x="1535" y="8774"/>
                  </a:lnTo>
                  <a:cubicBezTo>
                    <a:pt x="1535" y="8840"/>
                    <a:pt x="1569" y="8940"/>
                    <a:pt x="1669" y="8940"/>
                  </a:cubicBezTo>
                  <a:cubicBezTo>
                    <a:pt x="1669" y="8940"/>
                    <a:pt x="1702" y="8940"/>
                    <a:pt x="1736" y="8974"/>
                  </a:cubicBezTo>
                  <a:cubicBezTo>
                    <a:pt x="2002" y="9040"/>
                    <a:pt x="2236" y="9107"/>
                    <a:pt x="2503" y="9141"/>
                  </a:cubicBezTo>
                  <a:cubicBezTo>
                    <a:pt x="3070" y="9274"/>
                    <a:pt x="3737" y="9307"/>
                    <a:pt x="4504" y="9307"/>
                  </a:cubicBezTo>
                  <a:lnTo>
                    <a:pt x="4771" y="9307"/>
                  </a:lnTo>
                  <a:cubicBezTo>
                    <a:pt x="4904" y="9307"/>
                    <a:pt x="5005" y="9207"/>
                    <a:pt x="5005" y="9107"/>
                  </a:cubicBezTo>
                  <a:lnTo>
                    <a:pt x="5005" y="8940"/>
                  </a:lnTo>
                  <a:cubicBezTo>
                    <a:pt x="5038" y="8840"/>
                    <a:pt x="5038" y="8807"/>
                    <a:pt x="5005" y="8774"/>
                  </a:cubicBezTo>
                  <a:cubicBezTo>
                    <a:pt x="4938" y="8707"/>
                    <a:pt x="4904" y="8707"/>
                    <a:pt x="4871" y="8707"/>
                  </a:cubicBezTo>
                  <a:cubicBezTo>
                    <a:pt x="4681" y="8722"/>
                    <a:pt x="4494" y="8728"/>
                    <a:pt x="4311" y="8728"/>
                  </a:cubicBezTo>
                  <a:cubicBezTo>
                    <a:pt x="3659" y="8728"/>
                    <a:pt x="3057" y="8644"/>
                    <a:pt x="2536" y="8540"/>
                  </a:cubicBezTo>
                  <a:cubicBezTo>
                    <a:pt x="2269" y="8507"/>
                    <a:pt x="2036" y="8440"/>
                    <a:pt x="1836" y="8373"/>
                  </a:cubicBezTo>
                  <a:close/>
                  <a:moveTo>
                    <a:pt x="1836" y="9194"/>
                  </a:moveTo>
                  <a:cubicBezTo>
                    <a:pt x="1818" y="9194"/>
                    <a:pt x="1796" y="9198"/>
                    <a:pt x="1769" y="9207"/>
                  </a:cubicBezTo>
                  <a:lnTo>
                    <a:pt x="1702" y="9207"/>
                  </a:lnTo>
                  <a:cubicBezTo>
                    <a:pt x="1602" y="9274"/>
                    <a:pt x="1569" y="9341"/>
                    <a:pt x="1569" y="9441"/>
                  </a:cubicBezTo>
                  <a:lnTo>
                    <a:pt x="1569" y="9674"/>
                  </a:lnTo>
                  <a:cubicBezTo>
                    <a:pt x="1569" y="9708"/>
                    <a:pt x="1602" y="9774"/>
                    <a:pt x="1669" y="9808"/>
                  </a:cubicBezTo>
                  <a:cubicBezTo>
                    <a:pt x="1702" y="9841"/>
                    <a:pt x="1736" y="9874"/>
                    <a:pt x="1836" y="9941"/>
                  </a:cubicBezTo>
                  <a:cubicBezTo>
                    <a:pt x="1902" y="9974"/>
                    <a:pt x="1936" y="10041"/>
                    <a:pt x="2036" y="10108"/>
                  </a:cubicBezTo>
                  <a:cubicBezTo>
                    <a:pt x="2169" y="10175"/>
                    <a:pt x="2336" y="10308"/>
                    <a:pt x="2536" y="10375"/>
                  </a:cubicBezTo>
                  <a:cubicBezTo>
                    <a:pt x="3003" y="10608"/>
                    <a:pt x="3570" y="10775"/>
                    <a:pt x="4371" y="10775"/>
                  </a:cubicBezTo>
                  <a:lnTo>
                    <a:pt x="4838" y="10775"/>
                  </a:lnTo>
                  <a:cubicBezTo>
                    <a:pt x="4938" y="10775"/>
                    <a:pt x="5038" y="10675"/>
                    <a:pt x="5038" y="10542"/>
                  </a:cubicBezTo>
                  <a:lnTo>
                    <a:pt x="5038" y="10441"/>
                  </a:lnTo>
                  <a:cubicBezTo>
                    <a:pt x="5038" y="10275"/>
                    <a:pt x="5005" y="10208"/>
                    <a:pt x="4938" y="10175"/>
                  </a:cubicBezTo>
                  <a:cubicBezTo>
                    <a:pt x="4904" y="10141"/>
                    <a:pt x="4871" y="10141"/>
                    <a:pt x="4838" y="10141"/>
                  </a:cubicBezTo>
                  <a:cubicBezTo>
                    <a:pt x="4699" y="10150"/>
                    <a:pt x="4565" y="10154"/>
                    <a:pt x="4437" y="10154"/>
                  </a:cubicBezTo>
                  <a:cubicBezTo>
                    <a:pt x="3583" y="10154"/>
                    <a:pt x="2971" y="9969"/>
                    <a:pt x="2536" y="9708"/>
                  </a:cubicBezTo>
                  <a:cubicBezTo>
                    <a:pt x="2269" y="9608"/>
                    <a:pt x="2069" y="9441"/>
                    <a:pt x="1936" y="9274"/>
                  </a:cubicBezTo>
                  <a:cubicBezTo>
                    <a:pt x="1911" y="9225"/>
                    <a:pt x="1887" y="9194"/>
                    <a:pt x="1836" y="9194"/>
                  </a:cubicBezTo>
                  <a:close/>
                  <a:moveTo>
                    <a:pt x="1836" y="11109"/>
                  </a:moveTo>
                  <a:cubicBezTo>
                    <a:pt x="1769" y="11109"/>
                    <a:pt x="1736" y="11109"/>
                    <a:pt x="1736" y="11142"/>
                  </a:cubicBezTo>
                  <a:cubicBezTo>
                    <a:pt x="1669" y="11175"/>
                    <a:pt x="1669" y="11275"/>
                    <a:pt x="1669" y="11309"/>
                  </a:cubicBezTo>
                  <a:lnTo>
                    <a:pt x="1669" y="11476"/>
                  </a:lnTo>
                  <a:cubicBezTo>
                    <a:pt x="1669" y="11542"/>
                    <a:pt x="1702" y="11609"/>
                    <a:pt x="1769" y="11642"/>
                  </a:cubicBezTo>
                  <a:cubicBezTo>
                    <a:pt x="1802" y="11642"/>
                    <a:pt x="1802" y="11676"/>
                    <a:pt x="1869" y="11676"/>
                  </a:cubicBezTo>
                  <a:cubicBezTo>
                    <a:pt x="1902" y="11709"/>
                    <a:pt x="1969" y="11709"/>
                    <a:pt x="2036" y="11776"/>
                  </a:cubicBezTo>
                  <a:cubicBezTo>
                    <a:pt x="2536" y="11976"/>
                    <a:pt x="3103" y="12109"/>
                    <a:pt x="3737" y="12109"/>
                  </a:cubicBezTo>
                  <a:cubicBezTo>
                    <a:pt x="4037" y="12109"/>
                    <a:pt x="4371" y="12043"/>
                    <a:pt x="4704" y="12009"/>
                  </a:cubicBezTo>
                  <a:cubicBezTo>
                    <a:pt x="4738" y="12009"/>
                    <a:pt x="4771" y="12009"/>
                    <a:pt x="4871" y="11976"/>
                  </a:cubicBezTo>
                  <a:lnTo>
                    <a:pt x="4904" y="11976"/>
                  </a:lnTo>
                  <a:cubicBezTo>
                    <a:pt x="5005" y="11976"/>
                    <a:pt x="5071" y="11842"/>
                    <a:pt x="5071" y="11776"/>
                  </a:cubicBezTo>
                  <a:lnTo>
                    <a:pt x="5071" y="11776"/>
                  </a:lnTo>
                  <a:cubicBezTo>
                    <a:pt x="5067" y="11780"/>
                    <a:pt x="5063" y="11782"/>
                    <a:pt x="5059" y="11782"/>
                  </a:cubicBezTo>
                  <a:cubicBezTo>
                    <a:pt x="5038" y="11782"/>
                    <a:pt x="5038" y="11704"/>
                    <a:pt x="5038" y="11676"/>
                  </a:cubicBezTo>
                  <a:cubicBezTo>
                    <a:pt x="5038" y="11642"/>
                    <a:pt x="5005" y="11542"/>
                    <a:pt x="4938" y="11509"/>
                  </a:cubicBezTo>
                  <a:cubicBezTo>
                    <a:pt x="4904" y="11476"/>
                    <a:pt x="4871" y="11476"/>
                    <a:pt x="4838" y="11476"/>
                  </a:cubicBezTo>
                  <a:lnTo>
                    <a:pt x="4771" y="11476"/>
                  </a:lnTo>
                  <a:cubicBezTo>
                    <a:pt x="4398" y="11533"/>
                    <a:pt x="4049" y="11566"/>
                    <a:pt x="3722" y="11566"/>
                  </a:cubicBezTo>
                  <a:cubicBezTo>
                    <a:pt x="3290" y="11566"/>
                    <a:pt x="2897" y="11508"/>
                    <a:pt x="2536" y="11375"/>
                  </a:cubicBezTo>
                  <a:cubicBezTo>
                    <a:pt x="2336" y="11342"/>
                    <a:pt x="2169" y="11275"/>
                    <a:pt x="1936" y="11142"/>
                  </a:cubicBezTo>
                  <a:cubicBezTo>
                    <a:pt x="1902" y="11109"/>
                    <a:pt x="1869" y="11109"/>
                    <a:pt x="1836" y="11109"/>
                  </a:cubicBezTo>
                  <a:close/>
                  <a:moveTo>
                    <a:pt x="1756" y="11784"/>
                  </a:moveTo>
                  <a:cubicBezTo>
                    <a:pt x="1736" y="11784"/>
                    <a:pt x="1719" y="11792"/>
                    <a:pt x="1702" y="11809"/>
                  </a:cubicBezTo>
                  <a:lnTo>
                    <a:pt x="1669" y="11809"/>
                  </a:lnTo>
                  <a:cubicBezTo>
                    <a:pt x="1602" y="11842"/>
                    <a:pt x="1569" y="11842"/>
                    <a:pt x="1569" y="11876"/>
                  </a:cubicBezTo>
                  <a:cubicBezTo>
                    <a:pt x="1569" y="11943"/>
                    <a:pt x="1535" y="11976"/>
                    <a:pt x="1502" y="12009"/>
                  </a:cubicBezTo>
                  <a:cubicBezTo>
                    <a:pt x="1435" y="12109"/>
                    <a:pt x="1435" y="12209"/>
                    <a:pt x="1569" y="12309"/>
                  </a:cubicBezTo>
                  <a:cubicBezTo>
                    <a:pt x="1836" y="12476"/>
                    <a:pt x="2236" y="12877"/>
                    <a:pt x="2569" y="13877"/>
                  </a:cubicBezTo>
                  <a:cubicBezTo>
                    <a:pt x="2703" y="14211"/>
                    <a:pt x="2836" y="14644"/>
                    <a:pt x="2903" y="15178"/>
                  </a:cubicBezTo>
                  <a:cubicBezTo>
                    <a:pt x="2903" y="15212"/>
                    <a:pt x="2936" y="15278"/>
                    <a:pt x="2936" y="15312"/>
                  </a:cubicBezTo>
                  <a:cubicBezTo>
                    <a:pt x="3003" y="15345"/>
                    <a:pt x="3003" y="15345"/>
                    <a:pt x="3036" y="15345"/>
                  </a:cubicBezTo>
                  <a:lnTo>
                    <a:pt x="3070" y="15345"/>
                  </a:lnTo>
                  <a:cubicBezTo>
                    <a:pt x="3103" y="15345"/>
                    <a:pt x="3203" y="15312"/>
                    <a:pt x="3237" y="15278"/>
                  </a:cubicBezTo>
                  <a:lnTo>
                    <a:pt x="3370" y="15145"/>
                  </a:lnTo>
                  <a:cubicBezTo>
                    <a:pt x="3403" y="15111"/>
                    <a:pt x="3437" y="15011"/>
                    <a:pt x="3403" y="14978"/>
                  </a:cubicBezTo>
                  <a:cubicBezTo>
                    <a:pt x="3503" y="14878"/>
                    <a:pt x="3437" y="14845"/>
                    <a:pt x="3437" y="14811"/>
                  </a:cubicBezTo>
                  <a:cubicBezTo>
                    <a:pt x="3337" y="14278"/>
                    <a:pt x="3203" y="13844"/>
                    <a:pt x="3036" y="13477"/>
                  </a:cubicBezTo>
                  <a:cubicBezTo>
                    <a:pt x="2670" y="12543"/>
                    <a:pt x="2236" y="12043"/>
                    <a:pt x="1902" y="11842"/>
                  </a:cubicBezTo>
                  <a:lnTo>
                    <a:pt x="1869" y="11809"/>
                  </a:lnTo>
                  <a:lnTo>
                    <a:pt x="1836" y="11809"/>
                  </a:lnTo>
                  <a:cubicBezTo>
                    <a:pt x="1802" y="11792"/>
                    <a:pt x="1777" y="11784"/>
                    <a:pt x="1756" y="11784"/>
                  </a:cubicBezTo>
                  <a:close/>
                  <a:moveTo>
                    <a:pt x="5914" y="12726"/>
                  </a:moveTo>
                  <a:cubicBezTo>
                    <a:pt x="5880" y="12726"/>
                    <a:pt x="5855" y="12743"/>
                    <a:pt x="5838" y="12776"/>
                  </a:cubicBezTo>
                  <a:cubicBezTo>
                    <a:pt x="5772" y="12776"/>
                    <a:pt x="5738" y="12810"/>
                    <a:pt x="5738" y="12810"/>
                  </a:cubicBezTo>
                  <a:cubicBezTo>
                    <a:pt x="5205" y="13143"/>
                    <a:pt x="4871" y="13677"/>
                    <a:pt x="4604" y="14177"/>
                  </a:cubicBezTo>
                  <a:cubicBezTo>
                    <a:pt x="4504" y="14511"/>
                    <a:pt x="4371" y="14811"/>
                    <a:pt x="4337" y="15111"/>
                  </a:cubicBezTo>
                  <a:lnTo>
                    <a:pt x="4337" y="15178"/>
                  </a:lnTo>
                  <a:cubicBezTo>
                    <a:pt x="4337" y="15278"/>
                    <a:pt x="4371" y="15345"/>
                    <a:pt x="4404" y="15378"/>
                  </a:cubicBezTo>
                  <a:lnTo>
                    <a:pt x="4538" y="15478"/>
                  </a:lnTo>
                  <a:cubicBezTo>
                    <a:pt x="4554" y="15495"/>
                    <a:pt x="4588" y="15503"/>
                    <a:pt x="4625" y="15503"/>
                  </a:cubicBezTo>
                  <a:cubicBezTo>
                    <a:pt x="4663" y="15503"/>
                    <a:pt x="4704" y="15495"/>
                    <a:pt x="4738" y="15478"/>
                  </a:cubicBezTo>
                  <a:cubicBezTo>
                    <a:pt x="4771" y="15478"/>
                    <a:pt x="4838" y="15445"/>
                    <a:pt x="4838" y="15378"/>
                  </a:cubicBezTo>
                  <a:cubicBezTo>
                    <a:pt x="4838" y="15345"/>
                    <a:pt x="4871" y="15345"/>
                    <a:pt x="4871" y="15312"/>
                  </a:cubicBezTo>
                  <a:cubicBezTo>
                    <a:pt x="4904" y="15045"/>
                    <a:pt x="5005" y="14711"/>
                    <a:pt x="5105" y="14444"/>
                  </a:cubicBezTo>
                  <a:cubicBezTo>
                    <a:pt x="5271" y="13977"/>
                    <a:pt x="5572" y="13544"/>
                    <a:pt x="5972" y="13277"/>
                  </a:cubicBezTo>
                  <a:lnTo>
                    <a:pt x="5972" y="13277"/>
                  </a:lnTo>
                  <a:cubicBezTo>
                    <a:pt x="5605" y="13644"/>
                    <a:pt x="5371" y="14044"/>
                    <a:pt x="5205" y="14478"/>
                  </a:cubicBezTo>
                  <a:cubicBezTo>
                    <a:pt x="5071" y="14778"/>
                    <a:pt x="4971" y="15111"/>
                    <a:pt x="4938" y="15445"/>
                  </a:cubicBezTo>
                  <a:lnTo>
                    <a:pt x="4938" y="15545"/>
                  </a:lnTo>
                  <a:cubicBezTo>
                    <a:pt x="4938" y="15645"/>
                    <a:pt x="4971" y="15712"/>
                    <a:pt x="5038" y="15779"/>
                  </a:cubicBezTo>
                  <a:lnTo>
                    <a:pt x="5138" y="15845"/>
                  </a:lnTo>
                  <a:cubicBezTo>
                    <a:pt x="5205" y="15879"/>
                    <a:pt x="5238" y="15879"/>
                    <a:pt x="5271" y="15879"/>
                  </a:cubicBezTo>
                  <a:cubicBezTo>
                    <a:pt x="5305" y="15879"/>
                    <a:pt x="5371" y="15879"/>
                    <a:pt x="5371" y="15845"/>
                  </a:cubicBezTo>
                  <a:cubicBezTo>
                    <a:pt x="5405" y="15845"/>
                    <a:pt x="5405" y="15812"/>
                    <a:pt x="5438" y="15779"/>
                  </a:cubicBezTo>
                  <a:cubicBezTo>
                    <a:pt x="5472" y="15712"/>
                    <a:pt x="5472" y="15679"/>
                    <a:pt x="5472" y="15645"/>
                  </a:cubicBezTo>
                  <a:cubicBezTo>
                    <a:pt x="5472" y="15345"/>
                    <a:pt x="5572" y="15045"/>
                    <a:pt x="5638" y="14778"/>
                  </a:cubicBezTo>
                  <a:cubicBezTo>
                    <a:pt x="5838" y="14278"/>
                    <a:pt x="6205" y="13811"/>
                    <a:pt x="6672" y="13377"/>
                  </a:cubicBezTo>
                  <a:lnTo>
                    <a:pt x="6706" y="13344"/>
                  </a:lnTo>
                  <a:cubicBezTo>
                    <a:pt x="6739" y="13310"/>
                    <a:pt x="6739" y="13277"/>
                    <a:pt x="6739" y="13210"/>
                  </a:cubicBezTo>
                  <a:cubicBezTo>
                    <a:pt x="6672" y="13210"/>
                    <a:pt x="6606" y="13143"/>
                    <a:pt x="6572" y="13110"/>
                  </a:cubicBezTo>
                  <a:lnTo>
                    <a:pt x="6506" y="13043"/>
                  </a:lnTo>
                  <a:lnTo>
                    <a:pt x="6439" y="13010"/>
                  </a:lnTo>
                  <a:cubicBezTo>
                    <a:pt x="6406" y="12993"/>
                    <a:pt x="6364" y="12985"/>
                    <a:pt x="6326" y="12985"/>
                  </a:cubicBezTo>
                  <a:cubicBezTo>
                    <a:pt x="6289" y="12985"/>
                    <a:pt x="6255" y="12993"/>
                    <a:pt x="6239" y="13010"/>
                  </a:cubicBezTo>
                  <a:cubicBezTo>
                    <a:pt x="6239" y="12943"/>
                    <a:pt x="6205" y="12877"/>
                    <a:pt x="6172" y="12843"/>
                  </a:cubicBezTo>
                  <a:lnTo>
                    <a:pt x="6039" y="12776"/>
                  </a:lnTo>
                  <a:cubicBezTo>
                    <a:pt x="5989" y="12743"/>
                    <a:pt x="5947" y="12726"/>
                    <a:pt x="5914" y="12726"/>
                  </a:cubicBezTo>
                  <a:close/>
                  <a:moveTo>
                    <a:pt x="1068" y="12877"/>
                  </a:moveTo>
                  <a:cubicBezTo>
                    <a:pt x="1035" y="12877"/>
                    <a:pt x="935" y="12943"/>
                    <a:pt x="902" y="12977"/>
                  </a:cubicBezTo>
                  <a:lnTo>
                    <a:pt x="835" y="13110"/>
                  </a:lnTo>
                  <a:cubicBezTo>
                    <a:pt x="735" y="13177"/>
                    <a:pt x="768" y="13310"/>
                    <a:pt x="835" y="13377"/>
                  </a:cubicBezTo>
                  <a:cubicBezTo>
                    <a:pt x="1168" y="13710"/>
                    <a:pt x="1435" y="14211"/>
                    <a:pt x="1702" y="14811"/>
                  </a:cubicBezTo>
                  <a:cubicBezTo>
                    <a:pt x="1869" y="15178"/>
                    <a:pt x="2002" y="15612"/>
                    <a:pt x="2102" y="16045"/>
                  </a:cubicBezTo>
                  <a:cubicBezTo>
                    <a:pt x="2102" y="16112"/>
                    <a:pt x="2169" y="16146"/>
                    <a:pt x="2169" y="16146"/>
                  </a:cubicBezTo>
                  <a:cubicBezTo>
                    <a:pt x="2203" y="16179"/>
                    <a:pt x="2203" y="16179"/>
                    <a:pt x="2236" y="16179"/>
                  </a:cubicBezTo>
                  <a:lnTo>
                    <a:pt x="2269" y="16179"/>
                  </a:lnTo>
                  <a:cubicBezTo>
                    <a:pt x="2303" y="16179"/>
                    <a:pt x="2403" y="16146"/>
                    <a:pt x="2436" y="16146"/>
                  </a:cubicBezTo>
                  <a:lnTo>
                    <a:pt x="2569" y="16012"/>
                  </a:lnTo>
                  <a:cubicBezTo>
                    <a:pt x="2603" y="15979"/>
                    <a:pt x="2670" y="15879"/>
                    <a:pt x="2603" y="15812"/>
                  </a:cubicBezTo>
                  <a:cubicBezTo>
                    <a:pt x="2603" y="15779"/>
                    <a:pt x="2603" y="15712"/>
                    <a:pt x="2569" y="15679"/>
                  </a:cubicBezTo>
                  <a:cubicBezTo>
                    <a:pt x="2536" y="15512"/>
                    <a:pt x="2503" y="15378"/>
                    <a:pt x="2436" y="15212"/>
                  </a:cubicBezTo>
                  <a:cubicBezTo>
                    <a:pt x="2336" y="14878"/>
                    <a:pt x="2236" y="14611"/>
                    <a:pt x="2102" y="14344"/>
                  </a:cubicBezTo>
                  <a:cubicBezTo>
                    <a:pt x="1836" y="13777"/>
                    <a:pt x="1535" y="13277"/>
                    <a:pt x="1202" y="12943"/>
                  </a:cubicBezTo>
                  <a:cubicBezTo>
                    <a:pt x="1168" y="12877"/>
                    <a:pt x="1102" y="12877"/>
                    <a:pt x="1068" y="12877"/>
                  </a:cubicBezTo>
                  <a:close/>
                  <a:moveTo>
                    <a:pt x="7802" y="13852"/>
                  </a:moveTo>
                  <a:cubicBezTo>
                    <a:pt x="7773" y="13852"/>
                    <a:pt x="7740" y="13861"/>
                    <a:pt x="7706" y="13877"/>
                  </a:cubicBezTo>
                  <a:cubicBezTo>
                    <a:pt x="7673" y="13877"/>
                    <a:pt x="7606" y="13944"/>
                    <a:pt x="7573" y="13977"/>
                  </a:cubicBezTo>
                  <a:cubicBezTo>
                    <a:pt x="7506" y="14177"/>
                    <a:pt x="7273" y="14478"/>
                    <a:pt x="7073" y="14811"/>
                  </a:cubicBezTo>
                  <a:cubicBezTo>
                    <a:pt x="7073" y="14845"/>
                    <a:pt x="7039" y="14845"/>
                    <a:pt x="7039" y="14878"/>
                  </a:cubicBezTo>
                  <a:cubicBezTo>
                    <a:pt x="6906" y="15111"/>
                    <a:pt x="6772" y="15312"/>
                    <a:pt x="6606" y="15512"/>
                  </a:cubicBezTo>
                  <a:cubicBezTo>
                    <a:pt x="6406" y="15812"/>
                    <a:pt x="6239" y="16045"/>
                    <a:pt x="6039" y="16279"/>
                  </a:cubicBezTo>
                  <a:lnTo>
                    <a:pt x="6039" y="16312"/>
                  </a:lnTo>
                  <a:cubicBezTo>
                    <a:pt x="6005" y="16346"/>
                    <a:pt x="6005" y="16379"/>
                    <a:pt x="6005" y="16446"/>
                  </a:cubicBezTo>
                  <a:cubicBezTo>
                    <a:pt x="6005" y="16479"/>
                    <a:pt x="6039" y="16546"/>
                    <a:pt x="6072" y="16546"/>
                  </a:cubicBezTo>
                  <a:lnTo>
                    <a:pt x="6205" y="16646"/>
                  </a:lnTo>
                  <a:cubicBezTo>
                    <a:pt x="6239" y="16679"/>
                    <a:pt x="6272" y="16679"/>
                    <a:pt x="6339" y="16679"/>
                  </a:cubicBezTo>
                  <a:cubicBezTo>
                    <a:pt x="6372" y="16679"/>
                    <a:pt x="6439" y="16646"/>
                    <a:pt x="6506" y="16613"/>
                  </a:cubicBezTo>
                  <a:lnTo>
                    <a:pt x="6506" y="16546"/>
                  </a:lnTo>
                  <a:cubicBezTo>
                    <a:pt x="6672" y="16346"/>
                    <a:pt x="6873" y="16112"/>
                    <a:pt x="7039" y="15845"/>
                  </a:cubicBezTo>
                  <a:lnTo>
                    <a:pt x="7106" y="15779"/>
                  </a:lnTo>
                  <a:cubicBezTo>
                    <a:pt x="7273" y="15545"/>
                    <a:pt x="7406" y="15312"/>
                    <a:pt x="7540" y="15111"/>
                  </a:cubicBezTo>
                  <a:cubicBezTo>
                    <a:pt x="7740" y="14778"/>
                    <a:pt x="7940" y="14444"/>
                    <a:pt x="8073" y="14177"/>
                  </a:cubicBezTo>
                  <a:cubicBezTo>
                    <a:pt x="8173" y="14144"/>
                    <a:pt x="8107" y="14011"/>
                    <a:pt x="8007" y="13977"/>
                  </a:cubicBezTo>
                  <a:lnTo>
                    <a:pt x="7873" y="13877"/>
                  </a:lnTo>
                  <a:cubicBezTo>
                    <a:pt x="7857" y="13861"/>
                    <a:pt x="7832" y="13852"/>
                    <a:pt x="7802" y="13852"/>
                  </a:cubicBezTo>
                  <a:close/>
                  <a:moveTo>
                    <a:pt x="268" y="13777"/>
                  </a:moveTo>
                  <a:cubicBezTo>
                    <a:pt x="201" y="13777"/>
                    <a:pt x="168" y="13777"/>
                    <a:pt x="101" y="13844"/>
                  </a:cubicBezTo>
                  <a:lnTo>
                    <a:pt x="34" y="13977"/>
                  </a:lnTo>
                  <a:cubicBezTo>
                    <a:pt x="1" y="14011"/>
                    <a:pt x="1" y="14044"/>
                    <a:pt x="1" y="14144"/>
                  </a:cubicBezTo>
                  <a:cubicBezTo>
                    <a:pt x="1" y="14177"/>
                    <a:pt x="1" y="14211"/>
                    <a:pt x="34" y="14278"/>
                  </a:cubicBezTo>
                  <a:cubicBezTo>
                    <a:pt x="68" y="14344"/>
                    <a:pt x="168" y="14444"/>
                    <a:pt x="201" y="14511"/>
                  </a:cubicBezTo>
                  <a:cubicBezTo>
                    <a:pt x="234" y="14611"/>
                    <a:pt x="268" y="14678"/>
                    <a:pt x="368" y="14711"/>
                  </a:cubicBezTo>
                  <a:cubicBezTo>
                    <a:pt x="501" y="14878"/>
                    <a:pt x="568" y="15045"/>
                    <a:pt x="701" y="15212"/>
                  </a:cubicBezTo>
                  <a:cubicBezTo>
                    <a:pt x="768" y="15345"/>
                    <a:pt x="868" y="15512"/>
                    <a:pt x="935" y="15645"/>
                  </a:cubicBezTo>
                  <a:cubicBezTo>
                    <a:pt x="1168" y="16045"/>
                    <a:pt x="1335" y="16479"/>
                    <a:pt x="1369" y="16846"/>
                  </a:cubicBezTo>
                  <a:cubicBezTo>
                    <a:pt x="1369" y="16879"/>
                    <a:pt x="1402" y="16946"/>
                    <a:pt x="1402" y="16979"/>
                  </a:cubicBezTo>
                  <a:cubicBezTo>
                    <a:pt x="1402" y="17013"/>
                    <a:pt x="1435" y="17013"/>
                    <a:pt x="1502" y="17013"/>
                  </a:cubicBezTo>
                  <a:lnTo>
                    <a:pt x="1569" y="17013"/>
                  </a:lnTo>
                  <a:cubicBezTo>
                    <a:pt x="1602" y="17013"/>
                    <a:pt x="1669" y="17013"/>
                    <a:pt x="1736" y="16979"/>
                  </a:cubicBezTo>
                  <a:lnTo>
                    <a:pt x="1869" y="16846"/>
                  </a:lnTo>
                  <a:cubicBezTo>
                    <a:pt x="1902" y="16813"/>
                    <a:pt x="1936" y="16713"/>
                    <a:pt x="1902" y="16679"/>
                  </a:cubicBezTo>
                  <a:cubicBezTo>
                    <a:pt x="1869" y="16613"/>
                    <a:pt x="1836" y="16546"/>
                    <a:pt x="1836" y="16479"/>
                  </a:cubicBezTo>
                  <a:cubicBezTo>
                    <a:pt x="1736" y="16045"/>
                    <a:pt x="1535" y="15612"/>
                    <a:pt x="1269" y="15178"/>
                  </a:cubicBezTo>
                  <a:cubicBezTo>
                    <a:pt x="1068" y="14811"/>
                    <a:pt x="868" y="14444"/>
                    <a:pt x="601" y="14111"/>
                  </a:cubicBezTo>
                  <a:cubicBezTo>
                    <a:pt x="568" y="14011"/>
                    <a:pt x="501" y="13944"/>
                    <a:pt x="435" y="13844"/>
                  </a:cubicBezTo>
                  <a:cubicBezTo>
                    <a:pt x="435" y="13844"/>
                    <a:pt x="435" y="13811"/>
                    <a:pt x="401" y="13811"/>
                  </a:cubicBezTo>
                  <a:cubicBezTo>
                    <a:pt x="368" y="13777"/>
                    <a:pt x="335" y="13777"/>
                    <a:pt x="268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2527552" y="2657468"/>
              <a:ext cx="835519" cy="1582706"/>
            </a:xfrm>
            <a:custGeom>
              <a:avLst/>
              <a:gdLst/>
              <a:ahLst/>
              <a:cxnLst/>
              <a:rect l="l" t="t" r="r" b="b"/>
              <a:pathLst>
                <a:path w="16846" h="31911" extrusionOk="0">
                  <a:moveTo>
                    <a:pt x="3283" y="0"/>
                  </a:moveTo>
                  <a:cubicBezTo>
                    <a:pt x="2893" y="0"/>
                    <a:pt x="2550" y="76"/>
                    <a:pt x="2268" y="228"/>
                  </a:cubicBezTo>
                  <a:cubicBezTo>
                    <a:pt x="2168" y="295"/>
                    <a:pt x="2135" y="328"/>
                    <a:pt x="2068" y="362"/>
                  </a:cubicBezTo>
                  <a:cubicBezTo>
                    <a:pt x="701" y="1362"/>
                    <a:pt x="200" y="4731"/>
                    <a:pt x="0" y="7300"/>
                  </a:cubicBezTo>
                  <a:lnTo>
                    <a:pt x="0" y="7800"/>
                  </a:lnTo>
                  <a:lnTo>
                    <a:pt x="0" y="8134"/>
                  </a:lnTo>
                  <a:cubicBezTo>
                    <a:pt x="0" y="8868"/>
                    <a:pt x="0" y="9902"/>
                    <a:pt x="33" y="11136"/>
                  </a:cubicBezTo>
                  <a:lnTo>
                    <a:pt x="33" y="11503"/>
                  </a:lnTo>
                  <a:cubicBezTo>
                    <a:pt x="167" y="15339"/>
                    <a:pt x="467" y="20443"/>
                    <a:pt x="667" y="22177"/>
                  </a:cubicBezTo>
                  <a:cubicBezTo>
                    <a:pt x="934" y="24379"/>
                    <a:pt x="3036" y="26514"/>
                    <a:pt x="5604" y="28348"/>
                  </a:cubicBezTo>
                  <a:lnTo>
                    <a:pt x="5971" y="28582"/>
                  </a:lnTo>
                  <a:cubicBezTo>
                    <a:pt x="8119" y="30120"/>
                    <a:pt x="11214" y="31910"/>
                    <a:pt x="13617" y="31910"/>
                  </a:cubicBezTo>
                  <a:cubicBezTo>
                    <a:pt x="14237" y="31910"/>
                    <a:pt x="14811" y="31791"/>
                    <a:pt x="15311" y="31517"/>
                  </a:cubicBezTo>
                  <a:cubicBezTo>
                    <a:pt x="15845" y="31184"/>
                    <a:pt x="16278" y="30383"/>
                    <a:pt x="16478" y="29216"/>
                  </a:cubicBezTo>
                  <a:cubicBezTo>
                    <a:pt x="16612" y="28582"/>
                    <a:pt x="16679" y="27848"/>
                    <a:pt x="16745" y="27014"/>
                  </a:cubicBezTo>
                  <a:cubicBezTo>
                    <a:pt x="16845" y="23512"/>
                    <a:pt x="16145" y="18541"/>
                    <a:pt x="14711" y="13838"/>
                  </a:cubicBezTo>
                  <a:cubicBezTo>
                    <a:pt x="14444" y="12904"/>
                    <a:pt x="14110" y="12003"/>
                    <a:pt x="13777" y="11069"/>
                  </a:cubicBezTo>
                  <a:cubicBezTo>
                    <a:pt x="12275" y="7233"/>
                    <a:pt x="10274" y="4398"/>
                    <a:pt x="8273" y="2563"/>
                  </a:cubicBezTo>
                  <a:cubicBezTo>
                    <a:pt x="6445" y="865"/>
                    <a:pt x="4598" y="0"/>
                    <a:pt x="3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922943" y="2784586"/>
              <a:ext cx="332601" cy="557625"/>
            </a:xfrm>
            <a:custGeom>
              <a:avLst/>
              <a:gdLst/>
              <a:ahLst/>
              <a:cxnLst/>
              <a:rect l="l" t="t" r="r" b="b"/>
              <a:pathLst>
                <a:path w="6706" h="11243" extrusionOk="0">
                  <a:moveTo>
                    <a:pt x="334" y="0"/>
                  </a:moveTo>
                  <a:cubicBezTo>
                    <a:pt x="201" y="300"/>
                    <a:pt x="134" y="801"/>
                    <a:pt x="334" y="1501"/>
                  </a:cubicBezTo>
                  <a:cubicBezTo>
                    <a:pt x="668" y="2635"/>
                    <a:pt x="0" y="2802"/>
                    <a:pt x="534" y="3503"/>
                  </a:cubicBezTo>
                  <a:cubicBezTo>
                    <a:pt x="1068" y="4237"/>
                    <a:pt x="2135" y="3636"/>
                    <a:pt x="2235" y="4237"/>
                  </a:cubicBezTo>
                  <a:cubicBezTo>
                    <a:pt x="2335" y="4804"/>
                    <a:pt x="1268" y="5838"/>
                    <a:pt x="2802" y="7339"/>
                  </a:cubicBezTo>
                  <a:cubicBezTo>
                    <a:pt x="4337" y="8840"/>
                    <a:pt x="5604" y="8340"/>
                    <a:pt x="5638" y="9474"/>
                  </a:cubicBezTo>
                  <a:cubicBezTo>
                    <a:pt x="5638" y="10390"/>
                    <a:pt x="6184" y="11243"/>
                    <a:pt x="6677" y="11243"/>
                  </a:cubicBezTo>
                  <a:cubicBezTo>
                    <a:pt x="6686" y="11243"/>
                    <a:pt x="6696" y="11242"/>
                    <a:pt x="6705" y="11242"/>
                  </a:cubicBezTo>
                  <a:cubicBezTo>
                    <a:pt x="6438" y="10308"/>
                    <a:pt x="6138" y="9407"/>
                    <a:pt x="5838" y="8506"/>
                  </a:cubicBezTo>
                  <a:cubicBezTo>
                    <a:pt x="4337" y="4670"/>
                    <a:pt x="2335" y="1835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3102535" y="3495814"/>
              <a:ext cx="175823" cy="286029"/>
            </a:xfrm>
            <a:custGeom>
              <a:avLst/>
              <a:gdLst/>
              <a:ahLst/>
              <a:cxnLst/>
              <a:rect l="l" t="t" r="r" b="b"/>
              <a:pathLst>
                <a:path w="3545" h="5767" extrusionOk="0">
                  <a:moveTo>
                    <a:pt x="939" y="0"/>
                  </a:moveTo>
                  <a:cubicBezTo>
                    <a:pt x="291" y="0"/>
                    <a:pt x="0" y="413"/>
                    <a:pt x="549" y="804"/>
                  </a:cubicBezTo>
                  <a:cubicBezTo>
                    <a:pt x="1250" y="1305"/>
                    <a:pt x="582" y="1772"/>
                    <a:pt x="1383" y="2506"/>
                  </a:cubicBezTo>
                  <a:cubicBezTo>
                    <a:pt x="2184" y="3240"/>
                    <a:pt x="1483" y="4974"/>
                    <a:pt x="2350" y="5608"/>
                  </a:cubicBezTo>
                  <a:cubicBezTo>
                    <a:pt x="2492" y="5714"/>
                    <a:pt x="2628" y="5766"/>
                    <a:pt x="2754" y="5766"/>
                  </a:cubicBezTo>
                  <a:cubicBezTo>
                    <a:pt x="3219" y="5766"/>
                    <a:pt x="3544" y="5053"/>
                    <a:pt x="3518" y="3740"/>
                  </a:cubicBezTo>
                  <a:cubicBezTo>
                    <a:pt x="3484" y="2072"/>
                    <a:pt x="2651" y="438"/>
                    <a:pt x="1550" y="104"/>
                  </a:cubicBezTo>
                  <a:cubicBezTo>
                    <a:pt x="1326" y="32"/>
                    <a:pt x="1119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2782334" y="3916153"/>
              <a:ext cx="575777" cy="324020"/>
            </a:xfrm>
            <a:custGeom>
              <a:avLst/>
              <a:gdLst/>
              <a:ahLst/>
              <a:cxnLst/>
              <a:rect l="l" t="t" r="r" b="b"/>
              <a:pathLst>
                <a:path w="11609" h="6533" extrusionOk="0">
                  <a:moveTo>
                    <a:pt x="5859" y="0"/>
                  </a:moveTo>
                  <a:cubicBezTo>
                    <a:pt x="5145" y="0"/>
                    <a:pt x="4245" y="432"/>
                    <a:pt x="3636" y="635"/>
                  </a:cubicBezTo>
                  <a:cubicBezTo>
                    <a:pt x="3532" y="665"/>
                    <a:pt x="3440" y="678"/>
                    <a:pt x="3356" y="678"/>
                  </a:cubicBezTo>
                  <a:cubicBezTo>
                    <a:pt x="2834" y="678"/>
                    <a:pt x="2626" y="187"/>
                    <a:pt x="1924" y="187"/>
                  </a:cubicBezTo>
                  <a:cubicBezTo>
                    <a:pt x="1720" y="187"/>
                    <a:pt x="1474" y="228"/>
                    <a:pt x="1168" y="335"/>
                  </a:cubicBezTo>
                  <a:cubicBezTo>
                    <a:pt x="0" y="769"/>
                    <a:pt x="234" y="2270"/>
                    <a:pt x="467" y="2970"/>
                  </a:cubicBezTo>
                  <a:lnTo>
                    <a:pt x="834" y="3204"/>
                  </a:lnTo>
                  <a:cubicBezTo>
                    <a:pt x="2982" y="4742"/>
                    <a:pt x="6077" y="6532"/>
                    <a:pt x="8480" y="6532"/>
                  </a:cubicBezTo>
                  <a:cubicBezTo>
                    <a:pt x="9100" y="6532"/>
                    <a:pt x="9674" y="6413"/>
                    <a:pt x="10174" y="6139"/>
                  </a:cubicBezTo>
                  <a:cubicBezTo>
                    <a:pt x="11041" y="5639"/>
                    <a:pt x="11508" y="3971"/>
                    <a:pt x="11608" y="1636"/>
                  </a:cubicBezTo>
                  <a:cubicBezTo>
                    <a:pt x="11510" y="1613"/>
                    <a:pt x="11414" y="1603"/>
                    <a:pt x="11322" y="1603"/>
                  </a:cubicBezTo>
                  <a:cubicBezTo>
                    <a:pt x="10203" y="1603"/>
                    <a:pt x="9547" y="3185"/>
                    <a:pt x="8406" y="3771"/>
                  </a:cubicBezTo>
                  <a:cubicBezTo>
                    <a:pt x="8287" y="3827"/>
                    <a:pt x="8181" y="3853"/>
                    <a:pt x="8086" y="3853"/>
                  </a:cubicBezTo>
                  <a:cubicBezTo>
                    <a:pt x="7112" y="3853"/>
                    <a:pt x="7282" y="1128"/>
                    <a:pt x="6705" y="369"/>
                  </a:cubicBezTo>
                  <a:cubicBezTo>
                    <a:pt x="6500" y="99"/>
                    <a:pt x="6201" y="0"/>
                    <a:pt x="5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2542431" y="2752050"/>
              <a:ext cx="140659" cy="265743"/>
            </a:xfrm>
            <a:custGeom>
              <a:avLst/>
              <a:gdLst/>
              <a:ahLst/>
              <a:cxnLst/>
              <a:rect l="l" t="t" r="r" b="b"/>
              <a:pathLst>
                <a:path w="2836" h="5358" extrusionOk="0">
                  <a:moveTo>
                    <a:pt x="1622" y="1"/>
                  </a:moveTo>
                  <a:cubicBezTo>
                    <a:pt x="1314" y="1"/>
                    <a:pt x="1083" y="329"/>
                    <a:pt x="834" y="1624"/>
                  </a:cubicBezTo>
                  <a:cubicBezTo>
                    <a:pt x="467" y="3358"/>
                    <a:pt x="0" y="3425"/>
                    <a:pt x="300" y="4326"/>
                  </a:cubicBezTo>
                  <a:cubicBezTo>
                    <a:pt x="461" y="4991"/>
                    <a:pt x="638" y="5357"/>
                    <a:pt x="906" y="5357"/>
                  </a:cubicBezTo>
                  <a:cubicBezTo>
                    <a:pt x="1028" y="5357"/>
                    <a:pt x="1168" y="5282"/>
                    <a:pt x="1335" y="5126"/>
                  </a:cubicBezTo>
                  <a:cubicBezTo>
                    <a:pt x="1635" y="4893"/>
                    <a:pt x="801" y="3925"/>
                    <a:pt x="1368" y="3658"/>
                  </a:cubicBezTo>
                  <a:cubicBezTo>
                    <a:pt x="2002" y="3425"/>
                    <a:pt x="2836" y="2391"/>
                    <a:pt x="2469" y="1590"/>
                  </a:cubicBezTo>
                  <a:cubicBezTo>
                    <a:pt x="2068" y="790"/>
                    <a:pt x="2469" y="289"/>
                    <a:pt x="1968" y="89"/>
                  </a:cubicBezTo>
                  <a:cubicBezTo>
                    <a:pt x="1841" y="38"/>
                    <a:pt x="1727" y="1"/>
                    <a:pt x="1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625160" y="3255068"/>
              <a:ext cx="330915" cy="363599"/>
            </a:xfrm>
            <a:custGeom>
              <a:avLst/>
              <a:gdLst/>
              <a:ahLst/>
              <a:cxnLst/>
              <a:rect l="l" t="t" r="r" b="b"/>
              <a:pathLst>
                <a:path w="6672" h="7331" extrusionOk="0">
                  <a:moveTo>
                    <a:pt x="3078" y="0"/>
                  </a:moveTo>
                  <a:cubicBezTo>
                    <a:pt x="2845" y="0"/>
                    <a:pt x="2618" y="124"/>
                    <a:pt x="2569" y="321"/>
                  </a:cubicBezTo>
                  <a:cubicBezTo>
                    <a:pt x="2535" y="755"/>
                    <a:pt x="2535" y="1355"/>
                    <a:pt x="1301" y="1489"/>
                  </a:cubicBezTo>
                  <a:cubicBezTo>
                    <a:pt x="33" y="1622"/>
                    <a:pt x="500" y="3257"/>
                    <a:pt x="467" y="3790"/>
                  </a:cubicBezTo>
                  <a:cubicBezTo>
                    <a:pt x="367" y="4358"/>
                    <a:pt x="0" y="5025"/>
                    <a:pt x="134" y="5592"/>
                  </a:cubicBezTo>
                  <a:cubicBezTo>
                    <a:pt x="209" y="5895"/>
                    <a:pt x="430" y="5943"/>
                    <a:pt x="711" y="5943"/>
                  </a:cubicBezTo>
                  <a:cubicBezTo>
                    <a:pt x="842" y="5943"/>
                    <a:pt x="986" y="5933"/>
                    <a:pt x="1134" y="5933"/>
                  </a:cubicBezTo>
                  <a:cubicBezTo>
                    <a:pt x="1368" y="5933"/>
                    <a:pt x="1612" y="5959"/>
                    <a:pt x="1835" y="6092"/>
                  </a:cubicBezTo>
                  <a:cubicBezTo>
                    <a:pt x="2413" y="6410"/>
                    <a:pt x="2716" y="7330"/>
                    <a:pt x="3438" y="7330"/>
                  </a:cubicBezTo>
                  <a:cubicBezTo>
                    <a:pt x="3549" y="7330"/>
                    <a:pt x="3670" y="7308"/>
                    <a:pt x="3803" y="7260"/>
                  </a:cubicBezTo>
                  <a:cubicBezTo>
                    <a:pt x="4770" y="6826"/>
                    <a:pt x="4303" y="5191"/>
                    <a:pt x="4570" y="4624"/>
                  </a:cubicBezTo>
                  <a:cubicBezTo>
                    <a:pt x="4870" y="4024"/>
                    <a:pt x="6672" y="2123"/>
                    <a:pt x="5704" y="1522"/>
                  </a:cubicBezTo>
                  <a:cubicBezTo>
                    <a:pt x="4737" y="955"/>
                    <a:pt x="3736" y="1089"/>
                    <a:pt x="3636" y="455"/>
                  </a:cubicBezTo>
                  <a:cubicBezTo>
                    <a:pt x="3568" y="133"/>
                    <a:pt x="3320" y="0"/>
                    <a:pt x="3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524229" y="2893800"/>
              <a:ext cx="727099" cy="1156564"/>
            </a:xfrm>
            <a:custGeom>
              <a:avLst/>
              <a:gdLst/>
              <a:ahLst/>
              <a:cxnLst/>
              <a:rect l="l" t="t" r="r" b="b"/>
              <a:pathLst>
                <a:path w="14660" h="23319" extrusionOk="0">
                  <a:moveTo>
                    <a:pt x="3783" y="1"/>
                  </a:moveTo>
                  <a:cubicBezTo>
                    <a:pt x="3396" y="1"/>
                    <a:pt x="3325" y="2096"/>
                    <a:pt x="2702" y="2969"/>
                  </a:cubicBezTo>
                  <a:cubicBezTo>
                    <a:pt x="2068" y="3969"/>
                    <a:pt x="1235" y="4370"/>
                    <a:pt x="1235" y="4370"/>
                  </a:cubicBezTo>
                  <a:lnTo>
                    <a:pt x="0" y="3369"/>
                  </a:lnTo>
                  <a:lnTo>
                    <a:pt x="0" y="3369"/>
                  </a:lnTo>
                  <a:cubicBezTo>
                    <a:pt x="0" y="4103"/>
                    <a:pt x="0" y="5137"/>
                    <a:pt x="34" y="6371"/>
                  </a:cubicBezTo>
                  <a:lnTo>
                    <a:pt x="34" y="6738"/>
                  </a:lnTo>
                  <a:cubicBezTo>
                    <a:pt x="2402" y="8639"/>
                    <a:pt x="2736" y="8806"/>
                    <a:pt x="2702" y="8873"/>
                  </a:cubicBezTo>
                  <a:cubicBezTo>
                    <a:pt x="2202" y="9573"/>
                    <a:pt x="1735" y="11742"/>
                    <a:pt x="2902" y="13643"/>
                  </a:cubicBezTo>
                  <a:cubicBezTo>
                    <a:pt x="3292" y="14293"/>
                    <a:pt x="3469" y="14557"/>
                    <a:pt x="3519" y="14557"/>
                  </a:cubicBezTo>
                  <a:cubicBezTo>
                    <a:pt x="3611" y="14557"/>
                    <a:pt x="3285" y="13676"/>
                    <a:pt x="3069" y="12642"/>
                  </a:cubicBezTo>
                  <a:cubicBezTo>
                    <a:pt x="3047" y="12531"/>
                    <a:pt x="3056" y="12481"/>
                    <a:pt x="3090" y="12481"/>
                  </a:cubicBezTo>
                  <a:cubicBezTo>
                    <a:pt x="3363" y="12481"/>
                    <a:pt x="5252" y="15644"/>
                    <a:pt x="5905" y="15911"/>
                  </a:cubicBezTo>
                  <a:cubicBezTo>
                    <a:pt x="5932" y="15922"/>
                    <a:pt x="5953" y="15927"/>
                    <a:pt x="5969" y="15927"/>
                  </a:cubicBezTo>
                  <a:cubicBezTo>
                    <a:pt x="6410" y="15927"/>
                    <a:pt x="2905" y="12058"/>
                    <a:pt x="3903" y="9774"/>
                  </a:cubicBezTo>
                  <a:cubicBezTo>
                    <a:pt x="3922" y="9742"/>
                    <a:pt x="3945" y="9726"/>
                    <a:pt x="3974" y="9726"/>
                  </a:cubicBezTo>
                  <a:cubicBezTo>
                    <a:pt x="4311" y="9726"/>
                    <a:pt x="5357" y="11812"/>
                    <a:pt x="7139" y="14577"/>
                  </a:cubicBezTo>
                  <a:cubicBezTo>
                    <a:pt x="8540" y="16745"/>
                    <a:pt x="8840" y="19214"/>
                    <a:pt x="8640" y="19280"/>
                  </a:cubicBezTo>
                  <a:cubicBezTo>
                    <a:pt x="8373" y="19380"/>
                    <a:pt x="6405" y="20481"/>
                    <a:pt x="6805" y="20615"/>
                  </a:cubicBezTo>
                  <a:cubicBezTo>
                    <a:pt x="6822" y="20619"/>
                    <a:pt x="6840" y="20621"/>
                    <a:pt x="6859" y="20621"/>
                  </a:cubicBezTo>
                  <a:cubicBezTo>
                    <a:pt x="7249" y="20621"/>
                    <a:pt x="8220" y="19769"/>
                    <a:pt x="8522" y="19769"/>
                  </a:cubicBezTo>
                  <a:cubicBezTo>
                    <a:pt x="8542" y="19769"/>
                    <a:pt x="8559" y="19773"/>
                    <a:pt x="8573" y="19781"/>
                  </a:cubicBezTo>
                  <a:cubicBezTo>
                    <a:pt x="8873" y="19914"/>
                    <a:pt x="10141" y="23283"/>
                    <a:pt x="10575" y="23317"/>
                  </a:cubicBezTo>
                  <a:cubicBezTo>
                    <a:pt x="10583" y="23318"/>
                    <a:pt x="10591" y="23318"/>
                    <a:pt x="10598" y="23318"/>
                  </a:cubicBezTo>
                  <a:cubicBezTo>
                    <a:pt x="11029" y="23318"/>
                    <a:pt x="9669" y="21390"/>
                    <a:pt x="9374" y="19881"/>
                  </a:cubicBezTo>
                  <a:cubicBezTo>
                    <a:pt x="9088" y="18390"/>
                    <a:pt x="8863" y="16900"/>
                    <a:pt x="9014" y="16900"/>
                  </a:cubicBezTo>
                  <a:cubicBezTo>
                    <a:pt x="9021" y="16900"/>
                    <a:pt x="9030" y="16904"/>
                    <a:pt x="9040" y="16912"/>
                  </a:cubicBezTo>
                  <a:cubicBezTo>
                    <a:pt x="9240" y="17079"/>
                    <a:pt x="9974" y="18780"/>
                    <a:pt x="11675" y="19714"/>
                  </a:cubicBezTo>
                  <a:cubicBezTo>
                    <a:pt x="12692" y="20242"/>
                    <a:pt x="13273" y="20391"/>
                    <a:pt x="13479" y="20391"/>
                  </a:cubicBezTo>
                  <a:cubicBezTo>
                    <a:pt x="13625" y="20391"/>
                    <a:pt x="13584" y="20317"/>
                    <a:pt x="13377" y="20248"/>
                  </a:cubicBezTo>
                  <a:cubicBezTo>
                    <a:pt x="12876" y="20081"/>
                    <a:pt x="10341" y="17946"/>
                    <a:pt x="9574" y="16645"/>
                  </a:cubicBezTo>
                  <a:cubicBezTo>
                    <a:pt x="8840" y="15344"/>
                    <a:pt x="8707" y="15011"/>
                    <a:pt x="9040" y="14944"/>
                  </a:cubicBezTo>
                  <a:cubicBezTo>
                    <a:pt x="9156" y="14905"/>
                    <a:pt x="9381" y="14842"/>
                    <a:pt x="9730" y="14842"/>
                  </a:cubicBezTo>
                  <a:cubicBezTo>
                    <a:pt x="10283" y="14842"/>
                    <a:pt x="11147" y="15002"/>
                    <a:pt x="12376" y="15678"/>
                  </a:cubicBezTo>
                  <a:cubicBezTo>
                    <a:pt x="13925" y="16555"/>
                    <a:pt x="14475" y="17134"/>
                    <a:pt x="14613" y="17134"/>
                  </a:cubicBezTo>
                  <a:cubicBezTo>
                    <a:pt x="14654" y="17134"/>
                    <a:pt x="14659" y="17084"/>
                    <a:pt x="14644" y="16979"/>
                  </a:cubicBezTo>
                  <a:cubicBezTo>
                    <a:pt x="14511" y="16545"/>
                    <a:pt x="13310" y="15378"/>
                    <a:pt x="11976" y="14810"/>
                  </a:cubicBezTo>
                  <a:cubicBezTo>
                    <a:pt x="9307" y="13710"/>
                    <a:pt x="8740" y="14277"/>
                    <a:pt x="8373" y="13910"/>
                  </a:cubicBezTo>
                  <a:cubicBezTo>
                    <a:pt x="8006" y="13476"/>
                    <a:pt x="5004" y="8439"/>
                    <a:pt x="5071" y="8272"/>
                  </a:cubicBezTo>
                  <a:cubicBezTo>
                    <a:pt x="5104" y="8206"/>
                    <a:pt x="5471" y="8172"/>
                    <a:pt x="5863" y="8172"/>
                  </a:cubicBezTo>
                  <a:cubicBezTo>
                    <a:pt x="6255" y="8172"/>
                    <a:pt x="6672" y="8206"/>
                    <a:pt x="6805" y="8272"/>
                  </a:cubicBezTo>
                  <a:cubicBezTo>
                    <a:pt x="7039" y="8439"/>
                    <a:pt x="8206" y="9907"/>
                    <a:pt x="9374" y="10241"/>
                  </a:cubicBezTo>
                  <a:cubicBezTo>
                    <a:pt x="9457" y="10264"/>
                    <a:pt x="9517" y="10275"/>
                    <a:pt x="9557" y="10275"/>
                  </a:cubicBezTo>
                  <a:cubicBezTo>
                    <a:pt x="10079" y="10275"/>
                    <a:pt x="7182" y="8392"/>
                    <a:pt x="7306" y="8206"/>
                  </a:cubicBezTo>
                  <a:cubicBezTo>
                    <a:pt x="7337" y="8133"/>
                    <a:pt x="7573" y="8080"/>
                    <a:pt x="7936" y="8080"/>
                  </a:cubicBezTo>
                  <a:cubicBezTo>
                    <a:pt x="8742" y="8080"/>
                    <a:pt x="10169" y="8343"/>
                    <a:pt x="11342" y="9240"/>
                  </a:cubicBezTo>
                  <a:cubicBezTo>
                    <a:pt x="11706" y="9513"/>
                    <a:pt x="11940" y="9623"/>
                    <a:pt x="12062" y="9623"/>
                  </a:cubicBezTo>
                  <a:cubicBezTo>
                    <a:pt x="12523" y="9623"/>
                    <a:pt x="11386" y="8062"/>
                    <a:pt x="9540" y="7772"/>
                  </a:cubicBezTo>
                  <a:cubicBezTo>
                    <a:pt x="8717" y="7643"/>
                    <a:pt x="7960" y="7609"/>
                    <a:pt x="7329" y="7609"/>
                  </a:cubicBezTo>
                  <a:cubicBezTo>
                    <a:pt x="6632" y="7609"/>
                    <a:pt x="6089" y="7650"/>
                    <a:pt x="5782" y="7650"/>
                  </a:cubicBezTo>
                  <a:cubicBezTo>
                    <a:pt x="5579" y="7650"/>
                    <a:pt x="5478" y="7632"/>
                    <a:pt x="5504" y="7572"/>
                  </a:cubicBezTo>
                  <a:cubicBezTo>
                    <a:pt x="5571" y="7272"/>
                    <a:pt x="6738" y="7072"/>
                    <a:pt x="7072" y="6905"/>
                  </a:cubicBezTo>
                  <a:cubicBezTo>
                    <a:pt x="7165" y="6858"/>
                    <a:pt x="7121" y="6835"/>
                    <a:pt x="6994" y="6835"/>
                  </a:cubicBezTo>
                  <a:cubicBezTo>
                    <a:pt x="6663" y="6835"/>
                    <a:pt x="5767" y="6992"/>
                    <a:pt x="5237" y="7305"/>
                  </a:cubicBezTo>
                  <a:cubicBezTo>
                    <a:pt x="5235" y="7308"/>
                    <a:pt x="5230" y="7309"/>
                    <a:pt x="5224" y="7309"/>
                  </a:cubicBezTo>
                  <a:cubicBezTo>
                    <a:pt x="4977" y="7309"/>
                    <a:pt x="1906" y="5460"/>
                    <a:pt x="2068" y="5070"/>
                  </a:cubicBezTo>
                  <a:cubicBezTo>
                    <a:pt x="2302" y="4703"/>
                    <a:pt x="3369" y="3369"/>
                    <a:pt x="5071" y="3235"/>
                  </a:cubicBezTo>
                  <a:cubicBezTo>
                    <a:pt x="5252" y="3218"/>
                    <a:pt x="5438" y="3210"/>
                    <a:pt x="5624" y="3210"/>
                  </a:cubicBezTo>
                  <a:cubicBezTo>
                    <a:pt x="6850" y="3210"/>
                    <a:pt x="8103" y="3540"/>
                    <a:pt x="8516" y="3540"/>
                  </a:cubicBezTo>
                  <a:cubicBezTo>
                    <a:pt x="8639" y="3540"/>
                    <a:pt x="8688" y="3511"/>
                    <a:pt x="8640" y="3436"/>
                  </a:cubicBezTo>
                  <a:cubicBezTo>
                    <a:pt x="8411" y="3150"/>
                    <a:pt x="6643" y="2693"/>
                    <a:pt x="5385" y="2693"/>
                  </a:cubicBezTo>
                  <a:cubicBezTo>
                    <a:pt x="5174" y="2693"/>
                    <a:pt x="4977" y="2706"/>
                    <a:pt x="4804" y="2735"/>
                  </a:cubicBezTo>
                  <a:cubicBezTo>
                    <a:pt x="3856" y="2889"/>
                    <a:pt x="3322" y="3101"/>
                    <a:pt x="3185" y="3101"/>
                  </a:cubicBezTo>
                  <a:cubicBezTo>
                    <a:pt x="3143" y="3101"/>
                    <a:pt x="3138" y="3082"/>
                    <a:pt x="3169" y="3035"/>
                  </a:cubicBezTo>
                  <a:cubicBezTo>
                    <a:pt x="3269" y="2802"/>
                    <a:pt x="4303" y="400"/>
                    <a:pt x="3870" y="33"/>
                  </a:cubicBezTo>
                  <a:cubicBezTo>
                    <a:pt x="3839" y="11"/>
                    <a:pt x="3810" y="1"/>
                    <a:pt x="37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2246284" y="2271947"/>
              <a:ext cx="170467" cy="39529"/>
            </a:xfrm>
            <a:custGeom>
              <a:avLst/>
              <a:gdLst/>
              <a:ahLst/>
              <a:cxnLst/>
              <a:rect l="l" t="t" r="r" b="b"/>
              <a:pathLst>
                <a:path w="3437" h="797" extrusionOk="0">
                  <a:moveTo>
                    <a:pt x="2067" y="1"/>
                  </a:moveTo>
                  <a:cubicBezTo>
                    <a:pt x="1651" y="1"/>
                    <a:pt x="1208" y="59"/>
                    <a:pt x="834" y="162"/>
                  </a:cubicBezTo>
                  <a:cubicBezTo>
                    <a:pt x="434" y="262"/>
                    <a:pt x="100" y="429"/>
                    <a:pt x="0" y="596"/>
                  </a:cubicBezTo>
                  <a:cubicBezTo>
                    <a:pt x="234" y="663"/>
                    <a:pt x="501" y="729"/>
                    <a:pt x="834" y="763"/>
                  </a:cubicBezTo>
                  <a:cubicBezTo>
                    <a:pt x="1068" y="796"/>
                    <a:pt x="1301" y="796"/>
                    <a:pt x="1601" y="796"/>
                  </a:cubicBezTo>
                  <a:cubicBezTo>
                    <a:pt x="2402" y="796"/>
                    <a:pt x="3036" y="663"/>
                    <a:pt x="3436" y="496"/>
                  </a:cubicBezTo>
                  <a:cubicBezTo>
                    <a:pt x="3313" y="148"/>
                    <a:pt x="2726" y="1"/>
                    <a:pt x="2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1459668" y="2890179"/>
              <a:ext cx="745302" cy="1160185"/>
            </a:xfrm>
            <a:custGeom>
              <a:avLst/>
              <a:gdLst/>
              <a:ahLst/>
              <a:cxnLst/>
              <a:rect l="l" t="t" r="r" b="b"/>
              <a:pathLst>
                <a:path w="15027" h="23392" extrusionOk="0">
                  <a:moveTo>
                    <a:pt x="10839" y="1"/>
                  </a:moveTo>
                  <a:cubicBezTo>
                    <a:pt x="10813" y="1"/>
                    <a:pt x="10785" y="13"/>
                    <a:pt x="10757" y="39"/>
                  </a:cubicBezTo>
                  <a:cubicBezTo>
                    <a:pt x="10290" y="440"/>
                    <a:pt x="11324" y="2875"/>
                    <a:pt x="11457" y="3108"/>
                  </a:cubicBezTo>
                  <a:cubicBezTo>
                    <a:pt x="11488" y="3155"/>
                    <a:pt x="11481" y="3174"/>
                    <a:pt x="11438" y="3174"/>
                  </a:cubicBezTo>
                  <a:cubicBezTo>
                    <a:pt x="11293" y="3174"/>
                    <a:pt x="10744" y="2962"/>
                    <a:pt x="9823" y="2808"/>
                  </a:cubicBezTo>
                  <a:cubicBezTo>
                    <a:pt x="9642" y="2778"/>
                    <a:pt x="9436" y="2765"/>
                    <a:pt x="9214" y="2765"/>
                  </a:cubicBezTo>
                  <a:cubicBezTo>
                    <a:pt x="7958" y="2765"/>
                    <a:pt x="6213" y="3197"/>
                    <a:pt x="5987" y="3509"/>
                  </a:cubicBezTo>
                  <a:cubicBezTo>
                    <a:pt x="5937" y="3586"/>
                    <a:pt x="5992" y="3616"/>
                    <a:pt x="6127" y="3616"/>
                  </a:cubicBezTo>
                  <a:cubicBezTo>
                    <a:pt x="6571" y="3616"/>
                    <a:pt x="7876" y="3291"/>
                    <a:pt x="9119" y="3291"/>
                  </a:cubicBezTo>
                  <a:cubicBezTo>
                    <a:pt x="9277" y="3291"/>
                    <a:pt x="9435" y="3297"/>
                    <a:pt x="9589" y="3308"/>
                  </a:cubicBezTo>
                  <a:cubicBezTo>
                    <a:pt x="11324" y="3442"/>
                    <a:pt x="12425" y="4776"/>
                    <a:pt x="12591" y="5143"/>
                  </a:cubicBezTo>
                  <a:cubicBezTo>
                    <a:pt x="12754" y="5501"/>
                    <a:pt x="9680" y="7382"/>
                    <a:pt x="9435" y="7382"/>
                  </a:cubicBezTo>
                  <a:cubicBezTo>
                    <a:pt x="9429" y="7382"/>
                    <a:pt x="9425" y="7381"/>
                    <a:pt x="9422" y="7378"/>
                  </a:cubicBezTo>
                  <a:cubicBezTo>
                    <a:pt x="8892" y="7065"/>
                    <a:pt x="7997" y="6908"/>
                    <a:pt x="7666" y="6908"/>
                  </a:cubicBezTo>
                  <a:cubicBezTo>
                    <a:pt x="7539" y="6908"/>
                    <a:pt x="7495" y="6931"/>
                    <a:pt x="7588" y="6978"/>
                  </a:cubicBezTo>
                  <a:cubicBezTo>
                    <a:pt x="7921" y="7178"/>
                    <a:pt x="9089" y="7378"/>
                    <a:pt x="9156" y="7645"/>
                  </a:cubicBezTo>
                  <a:cubicBezTo>
                    <a:pt x="9164" y="7705"/>
                    <a:pt x="9055" y="7723"/>
                    <a:pt x="8850" y="7723"/>
                  </a:cubicBezTo>
                  <a:cubicBezTo>
                    <a:pt x="8538" y="7723"/>
                    <a:pt x="8003" y="7682"/>
                    <a:pt x="7315" y="7682"/>
                  </a:cubicBezTo>
                  <a:cubicBezTo>
                    <a:pt x="6692" y="7682"/>
                    <a:pt x="5943" y="7716"/>
                    <a:pt x="5119" y="7845"/>
                  </a:cubicBezTo>
                  <a:cubicBezTo>
                    <a:pt x="3270" y="8109"/>
                    <a:pt x="2153" y="9692"/>
                    <a:pt x="2614" y="9692"/>
                  </a:cubicBezTo>
                  <a:cubicBezTo>
                    <a:pt x="2735" y="9692"/>
                    <a:pt x="2964" y="9583"/>
                    <a:pt x="3318" y="9313"/>
                  </a:cubicBezTo>
                  <a:cubicBezTo>
                    <a:pt x="4537" y="8416"/>
                    <a:pt x="5947" y="8153"/>
                    <a:pt x="6737" y="8153"/>
                  </a:cubicBezTo>
                  <a:cubicBezTo>
                    <a:pt x="7093" y="8153"/>
                    <a:pt x="7323" y="8206"/>
                    <a:pt x="7354" y="8279"/>
                  </a:cubicBezTo>
                  <a:cubicBezTo>
                    <a:pt x="7478" y="8465"/>
                    <a:pt x="4581" y="10348"/>
                    <a:pt x="5103" y="10348"/>
                  </a:cubicBezTo>
                  <a:cubicBezTo>
                    <a:pt x="5143" y="10348"/>
                    <a:pt x="5203" y="10337"/>
                    <a:pt x="5286" y="10314"/>
                  </a:cubicBezTo>
                  <a:cubicBezTo>
                    <a:pt x="6420" y="9980"/>
                    <a:pt x="7621" y="8479"/>
                    <a:pt x="7855" y="8345"/>
                  </a:cubicBezTo>
                  <a:cubicBezTo>
                    <a:pt x="7988" y="8279"/>
                    <a:pt x="8397" y="8245"/>
                    <a:pt x="8784" y="8245"/>
                  </a:cubicBezTo>
                  <a:cubicBezTo>
                    <a:pt x="9172" y="8245"/>
                    <a:pt x="9539" y="8279"/>
                    <a:pt x="9589" y="8345"/>
                  </a:cubicBezTo>
                  <a:cubicBezTo>
                    <a:pt x="9656" y="8512"/>
                    <a:pt x="6654" y="13616"/>
                    <a:pt x="6287" y="13983"/>
                  </a:cubicBezTo>
                  <a:cubicBezTo>
                    <a:pt x="5853" y="14383"/>
                    <a:pt x="5353" y="13816"/>
                    <a:pt x="2684" y="14883"/>
                  </a:cubicBezTo>
                  <a:cubicBezTo>
                    <a:pt x="1350" y="15451"/>
                    <a:pt x="149" y="16651"/>
                    <a:pt x="16" y="17052"/>
                  </a:cubicBezTo>
                  <a:cubicBezTo>
                    <a:pt x="1" y="17148"/>
                    <a:pt x="7" y="17193"/>
                    <a:pt x="48" y="17193"/>
                  </a:cubicBezTo>
                  <a:cubicBezTo>
                    <a:pt x="190" y="17193"/>
                    <a:pt x="752" y="16634"/>
                    <a:pt x="2284" y="15751"/>
                  </a:cubicBezTo>
                  <a:cubicBezTo>
                    <a:pt x="3492" y="15075"/>
                    <a:pt x="4348" y="14915"/>
                    <a:pt x="4906" y="14915"/>
                  </a:cubicBezTo>
                  <a:cubicBezTo>
                    <a:pt x="5257" y="14915"/>
                    <a:pt x="5491" y="14978"/>
                    <a:pt x="5620" y="15017"/>
                  </a:cubicBezTo>
                  <a:cubicBezTo>
                    <a:pt x="5953" y="15050"/>
                    <a:pt x="5820" y="15417"/>
                    <a:pt x="5086" y="16718"/>
                  </a:cubicBezTo>
                  <a:cubicBezTo>
                    <a:pt x="4319" y="18019"/>
                    <a:pt x="1784" y="20154"/>
                    <a:pt x="1283" y="20321"/>
                  </a:cubicBezTo>
                  <a:cubicBezTo>
                    <a:pt x="1076" y="20390"/>
                    <a:pt x="1040" y="20464"/>
                    <a:pt x="1191" y="20464"/>
                  </a:cubicBezTo>
                  <a:cubicBezTo>
                    <a:pt x="1403" y="20464"/>
                    <a:pt x="1988" y="20315"/>
                    <a:pt x="2984" y="19787"/>
                  </a:cubicBezTo>
                  <a:cubicBezTo>
                    <a:pt x="4686" y="18886"/>
                    <a:pt x="5420" y="17152"/>
                    <a:pt x="5620" y="16985"/>
                  </a:cubicBezTo>
                  <a:cubicBezTo>
                    <a:pt x="5630" y="16977"/>
                    <a:pt x="5638" y="16973"/>
                    <a:pt x="5646" y="16973"/>
                  </a:cubicBezTo>
                  <a:cubicBezTo>
                    <a:pt x="5797" y="16973"/>
                    <a:pt x="5572" y="18463"/>
                    <a:pt x="5286" y="19954"/>
                  </a:cubicBezTo>
                  <a:cubicBezTo>
                    <a:pt x="4991" y="21463"/>
                    <a:pt x="3663" y="23391"/>
                    <a:pt x="4064" y="23391"/>
                  </a:cubicBezTo>
                  <a:cubicBezTo>
                    <a:pt x="4070" y="23391"/>
                    <a:pt x="4077" y="23391"/>
                    <a:pt x="4085" y="23390"/>
                  </a:cubicBezTo>
                  <a:cubicBezTo>
                    <a:pt x="4519" y="23356"/>
                    <a:pt x="5786" y="19987"/>
                    <a:pt x="6020" y="19854"/>
                  </a:cubicBezTo>
                  <a:cubicBezTo>
                    <a:pt x="6028" y="19852"/>
                    <a:pt x="6038" y="19851"/>
                    <a:pt x="6048" y="19851"/>
                  </a:cubicBezTo>
                  <a:cubicBezTo>
                    <a:pt x="6340" y="19851"/>
                    <a:pt x="7330" y="20700"/>
                    <a:pt x="7746" y="20700"/>
                  </a:cubicBezTo>
                  <a:cubicBezTo>
                    <a:pt x="7774" y="20700"/>
                    <a:pt x="7799" y="20696"/>
                    <a:pt x="7821" y="20688"/>
                  </a:cubicBezTo>
                  <a:cubicBezTo>
                    <a:pt x="8188" y="20621"/>
                    <a:pt x="6253" y="19453"/>
                    <a:pt x="5987" y="19353"/>
                  </a:cubicBezTo>
                  <a:cubicBezTo>
                    <a:pt x="5786" y="19287"/>
                    <a:pt x="6053" y="16852"/>
                    <a:pt x="7488" y="14650"/>
                  </a:cubicBezTo>
                  <a:cubicBezTo>
                    <a:pt x="9269" y="11885"/>
                    <a:pt x="10316" y="9799"/>
                    <a:pt x="10626" y="9799"/>
                  </a:cubicBezTo>
                  <a:cubicBezTo>
                    <a:pt x="10653" y="9799"/>
                    <a:pt x="10674" y="9815"/>
                    <a:pt x="10690" y="9847"/>
                  </a:cubicBezTo>
                  <a:cubicBezTo>
                    <a:pt x="11720" y="12100"/>
                    <a:pt x="8214" y="16000"/>
                    <a:pt x="8628" y="16000"/>
                  </a:cubicBezTo>
                  <a:cubicBezTo>
                    <a:pt x="8643" y="16000"/>
                    <a:pt x="8663" y="15995"/>
                    <a:pt x="8689" y="15984"/>
                  </a:cubicBezTo>
                  <a:cubicBezTo>
                    <a:pt x="9370" y="15717"/>
                    <a:pt x="11263" y="12554"/>
                    <a:pt x="11513" y="12554"/>
                  </a:cubicBezTo>
                  <a:cubicBezTo>
                    <a:pt x="11544" y="12554"/>
                    <a:pt x="11550" y="12604"/>
                    <a:pt x="11524" y="12715"/>
                  </a:cubicBezTo>
                  <a:cubicBezTo>
                    <a:pt x="11309" y="13749"/>
                    <a:pt x="10996" y="14616"/>
                    <a:pt x="11088" y="14616"/>
                  </a:cubicBezTo>
                  <a:cubicBezTo>
                    <a:pt x="11139" y="14616"/>
                    <a:pt x="11312" y="14354"/>
                    <a:pt x="11691" y="13716"/>
                  </a:cubicBezTo>
                  <a:cubicBezTo>
                    <a:pt x="12858" y="11815"/>
                    <a:pt x="12425" y="9646"/>
                    <a:pt x="11924" y="8946"/>
                  </a:cubicBezTo>
                  <a:cubicBezTo>
                    <a:pt x="11924" y="8879"/>
                    <a:pt x="12258" y="8679"/>
                    <a:pt x="14993" y="6444"/>
                  </a:cubicBezTo>
                  <a:cubicBezTo>
                    <a:pt x="15026" y="5010"/>
                    <a:pt x="15026" y="3809"/>
                    <a:pt x="15026" y="3042"/>
                  </a:cubicBezTo>
                  <a:lnTo>
                    <a:pt x="15026" y="3042"/>
                  </a:lnTo>
                  <a:lnTo>
                    <a:pt x="13359" y="4376"/>
                  </a:lnTo>
                  <a:cubicBezTo>
                    <a:pt x="13359" y="4376"/>
                    <a:pt x="12591" y="3976"/>
                    <a:pt x="11924" y="3008"/>
                  </a:cubicBezTo>
                  <a:cubicBezTo>
                    <a:pt x="11305" y="2079"/>
                    <a:pt x="11174" y="1"/>
                    <a:pt x="108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0"/>
          <p:cNvSpPr/>
          <p:nvPr/>
        </p:nvSpPr>
        <p:spPr>
          <a:xfrm>
            <a:off x="1424663" y="1816500"/>
            <a:ext cx="2590800" cy="25908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0"/>
          <p:cNvSpPr txBox="1"/>
          <p:nvPr/>
        </p:nvSpPr>
        <p:spPr>
          <a:xfrm>
            <a:off x="5210025" y="2000849"/>
            <a:ext cx="29052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Venus has a beautiful name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69" name="Google Shape;469;p40"/>
          <p:cNvSpPr txBox="1"/>
          <p:nvPr/>
        </p:nvSpPr>
        <p:spPr>
          <a:xfrm>
            <a:off x="5210025" y="3077500"/>
            <a:ext cx="29052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Despite being red, Mars is cold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70" name="Google Shape;470;p40"/>
          <p:cNvSpPr txBox="1"/>
          <p:nvPr/>
        </p:nvSpPr>
        <p:spPr>
          <a:xfrm>
            <a:off x="5210025" y="4114575"/>
            <a:ext cx="29052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Jupiter is the biggest planet 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471" name="Google Shape;471;p40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Symptoms of the disease</a:t>
            </a:r>
            <a:endParaRPr/>
          </a:p>
        </p:txBody>
      </p:sp>
      <p:grpSp>
        <p:nvGrpSpPr>
          <p:cNvPr id="472" name="Google Shape;472;p40"/>
          <p:cNvGrpSpPr/>
          <p:nvPr/>
        </p:nvGrpSpPr>
        <p:grpSpPr>
          <a:xfrm>
            <a:off x="1850243" y="1800154"/>
            <a:ext cx="1739628" cy="5393408"/>
            <a:chOff x="1974375" y="1540550"/>
            <a:chExt cx="986575" cy="3058875"/>
          </a:xfrm>
        </p:grpSpPr>
        <p:sp>
          <p:nvSpPr>
            <p:cNvPr id="473" name="Google Shape;473;p40"/>
            <p:cNvSpPr/>
            <p:nvPr/>
          </p:nvSpPr>
          <p:spPr>
            <a:xfrm>
              <a:off x="1974375" y="2186850"/>
              <a:ext cx="381975" cy="1079950"/>
            </a:xfrm>
            <a:custGeom>
              <a:avLst/>
              <a:gdLst/>
              <a:ahLst/>
              <a:cxnLst/>
              <a:rect l="l" t="t" r="r" b="b"/>
              <a:pathLst>
                <a:path w="15279" h="43198" extrusionOk="0">
                  <a:moveTo>
                    <a:pt x="15278" y="0"/>
                  </a:moveTo>
                  <a:lnTo>
                    <a:pt x="15278" y="0"/>
                  </a:lnTo>
                  <a:cubicBezTo>
                    <a:pt x="15278" y="0"/>
                    <a:pt x="11009" y="1401"/>
                    <a:pt x="8507" y="5170"/>
                  </a:cubicBezTo>
                  <a:cubicBezTo>
                    <a:pt x="4571" y="11041"/>
                    <a:pt x="1" y="24017"/>
                    <a:pt x="1602" y="43198"/>
                  </a:cubicBezTo>
                  <a:lnTo>
                    <a:pt x="6506" y="42764"/>
                  </a:lnTo>
                  <a:cubicBezTo>
                    <a:pt x="4738" y="22216"/>
                    <a:pt x="11276" y="9774"/>
                    <a:pt x="14011" y="5571"/>
                  </a:cubicBezTo>
                  <a:lnTo>
                    <a:pt x="15278" y="0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2005975" y="3248575"/>
              <a:ext cx="181075" cy="174525"/>
            </a:xfrm>
            <a:custGeom>
              <a:avLst/>
              <a:gdLst/>
              <a:ahLst/>
              <a:cxnLst/>
              <a:rect l="l" t="t" r="r" b="b"/>
              <a:pathLst>
                <a:path w="7243" h="6981" extrusionOk="0">
                  <a:moveTo>
                    <a:pt x="3917" y="1"/>
                  </a:moveTo>
                  <a:cubicBezTo>
                    <a:pt x="2328" y="1"/>
                    <a:pt x="438" y="662"/>
                    <a:pt x="438" y="662"/>
                  </a:cubicBezTo>
                  <a:cubicBezTo>
                    <a:pt x="1" y="5474"/>
                    <a:pt x="1915" y="6980"/>
                    <a:pt x="3790" y="6980"/>
                  </a:cubicBezTo>
                  <a:cubicBezTo>
                    <a:pt x="4632" y="6980"/>
                    <a:pt x="5466" y="6677"/>
                    <a:pt x="6075" y="6233"/>
                  </a:cubicBezTo>
                  <a:cubicBezTo>
                    <a:pt x="6409" y="5966"/>
                    <a:pt x="6643" y="5666"/>
                    <a:pt x="6809" y="5399"/>
                  </a:cubicBezTo>
                  <a:cubicBezTo>
                    <a:pt x="6943" y="5165"/>
                    <a:pt x="6976" y="4965"/>
                    <a:pt x="7009" y="4765"/>
                  </a:cubicBezTo>
                  <a:cubicBezTo>
                    <a:pt x="7243" y="2297"/>
                    <a:pt x="5308" y="262"/>
                    <a:pt x="5308" y="262"/>
                  </a:cubicBezTo>
                  <a:cubicBezTo>
                    <a:pt x="4929" y="72"/>
                    <a:pt x="4439" y="1"/>
                    <a:pt x="3917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2129500" y="3323500"/>
              <a:ext cx="46725" cy="80900"/>
            </a:xfrm>
            <a:custGeom>
              <a:avLst/>
              <a:gdLst/>
              <a:ahLst/>
              <a:cxnLst/>
              <a:rect l="l" t="t" r="r" b="b"/>
              <a:pathLst>
                <a:path w="1869" h="3236" extrusionOk="0">
                  <a:moveTo>
                    <a:pt x="401" y="0"/>
                  </a:moveTo>
                  <a:cubicBezTo>
                    <a:pt x="200" y="0"/>
                    <a:pt x="0" y="1134"/>
                    <a:pt x="401" y="1568"/>
                  </a:cubicBezTo>
                  <a:cubicBezTo>
                    <a:pt x="834" y="1968"/>
                    <a:pt x="1702" y="2602"/>
                    <a:pt x="1134" y="3236"/>
                  </a:cubicBezTo>
                  <a:cubicBezTo>
                    <a:pt x="1468" y="2969"/>
                    <a:pt x="1702" y="2669"/>
                    <a:pt x="1868" y="2402"/>
                  </a:cubicBezTo>
                  <a:cubicBezTo>
                    <a:pt x="1401" y="1334"/>
                    <a:pt x="567" y="0"/>
                    <a:pt x="4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2587325" y="2186850"/>
              <a:ext cx="373625" cy="1079950"/>
            </a:xfrm>
            <a:custGeom>
              <a:avLst/>
              <a:gdLst/>
              <a:ahLst/>
              <a:cxnLst/>
              <a:rect l="l" t="t" r="r" b="b"/>
              <a:pathLst>
                <a:path w="14945" h="43198" extrusionOk="0">
                  <a:moveTo>
                    <a:pt x="0" y="0"/>
                  </a:moveTo>
                  <a:lnTo>
                    <a:pt x="0" y="33"/>
                  </a:lnTo>
                  <a:lnTo>
                    <a:pt x="1335" y="5571"/>
                  </a:lnTo>
                  <a:cubicBezTo>
                    <a:pt x="1902" y="6505"/>
                    <a:pt x="2636" y="7739"/>
                    <a:pt x="3470" y="9407"/>
                  </a:cubicBezTo>
                  <a:cubicBezTo>
                    <a:pt x="4570" y="11608"/>
                    <a:pt x="5738" y="14444"/>
                    <a:pt x="6739" y="18013"/>
                  </a:cubicBezTo>
                  <a:cubicBezTo>
                    <a:pt x="8473" y="24217"/>
                    <a:pt x="9707" y="32457"/>
                    <a:pt x="8840" y="42764"/>
                  </a:cubicBezTo>
                  <a:lnTo>
                    <a:pt x="13710" y="43198"/>
                  </a:lnTo>
                  <a:cubicBezTo>
                    <a:pt x="14944" y="28120"/>
                    <a:pt x="12409" y="16946"/>
                    <a:pt x="9374" y="10007"/>
                  </a:cubicBezTo>
                  <a:cubicBezTo>
                    <a:pt x="8540" y="8039"/>
                    <a:pt x="7606" y="6438"/>
                    <a:pt x="6772" y="5170"/>
                  </a:cubicBezTo>
                  <a:cubicBezTo>
                    <a:pt x="4270" y="136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2757450" y="3248575"/>
              <a:ext cx="181075" cy="174525"/>
            </a:xfrm>
            <a:custGeom>
              <a:avLst/>
              <a:gdLst/>
              <a:ahLst/>
              <a:cxnLst/>
              <a:rect l="l" t="t" r="r" b="b"/>
              <a:pathLst>
                <a:path w="7243" h="6981" extrusionOk="0">
                  <a:moveTo>
                    <a:pt x="3326" y="1"/>
                  </a:moveTo>
                  <a:cubicBezTo>
                    <a:pt x="2804" y="1"/>
                    <a:pt x="2314" y="72"/>
                    <a:pt x="1935" y="262"/>
                  </a:cubicBezTo>
                  <a:cubicBezTo>
                    <a:pt x="1935" y="262"/>
                    <a:pt x="0" y="2297"/>
                    <a:pt x="234" y="4765"/>
                  </a:cubicBezTo>
                  <a:cubicBezTo>
                    <a:pt x="267" y="4965"/>
                    <a:pt x="300" y="5165"/>
                    <a:pt x="434" y="5399"/>
                  </a:cubicBezTo>
                  <a:cubicBezTo>
                    <a:pt x="601" y="5666"/>
                    <a:pt x="834" y="5966"/>
                    <a:pt x="1201" y="6233"/>
                  </a:cubicBezTo>
                  <a:cubicBezTo>
                    <a:pt x="1800" y="6677"/>
                    <a:pt x="2627" y="6980"/>
                    <a:pt x="3464" y="6980"/>
                  </a:cubicBezTo>
                  <a:cubicBezTo>
                    <a:pt x="5328" y="6980"/>
                    <a:pt x="7243" y="5474"/>
                    <a:pt x="6805" y="662"/>
                  </a:cubicBezTo>
                  <a:cubicBezTo>
                    <a:pt x="6805" y="662"/>
                    <a:pt x="4915" y="1"/>
                    <a:pt x="3326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2768275" y="3323500"/>
              <a:ext cx="46725" cy="80900"/>
            </a:xfrm>
            <a:custGeom>
              <a:avLst/>
              <a:gdLst/>
              <a:ahLst/>
              <a:cxnLst/>
              <a:rect l="l" t="t" r="r" b="b"/>
              <a:pathLst>
                <a:path w="1869" h="3236" extrusionOk="0">
                  <a:moveTo>
                    <a:pt x="1469" y="0"/>
                  </a:moveTo>
                  <a:cubicBezTo>
                    <a:pt x="1302" y="0"/>
                    <a:pt x="468" y="1334"/>
                    <a:pt x="1" y="2402"/>
                  </a:cubicBezTo>
                  <a:cubicBezTo>
                    <a:pt x="168" y="2669"/>
                    <a:pt x="401" y="2969"/>
                    <a:pt x="768" y="3236"/>
                  </a:cubicBezTo>
                  <a:cubicBezTo>
                    <a:pt x="168" y="2602"/>
                    <a:pt x="1035" y="1968"/>
                    <a:pt x="1469" y="1568"/>
                  </a:cubicBezTo>
                  <a:cubicBezTo>
                    <a:pt x="1869" y="1134"/>
                    <a:pt x="1669" y="0"/>
                    <a:pt x="14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2237900" y="3220925"/>
              <a:ext cx="160150" cy="1281775"/>
            </a:xfrm>
            <a:custGeom>
              <a:avLst/>
              <a:gdLst/>
              <a:ahLst/>
              <a:cxnLst/>
              <a:rect l="l" t="t" r="r" b="b"/>
              <a:pathLst>
                <a:path w="6406" h="51271" extrusionOk="0">
                  <a:moveTo>
                    <a:pt x="5405" y="0"/>
                  </a:moveTo>
                  <a:lnTo>
                    <a:pt x="1" y="67"/>
                  </a:lnTo>
                  <a:lnTo>
                    <a:pt x="1" y="267"/>
                  </a:lnTo>
                  <a:lnTo>
                    <a:pt x="901" y="47434"/>
                  </a:lnTo>
                  <a:lnTo>
                    <a:pt x="968" y="48568"/>
                  </a:lnTo>
                  <a:lnTo>
                    <a:pt x="1001" y="51270"/>
                  </a:lnTo>
                  <a:lnTo>
                    <a:pt x="6405" y="51203"/>
                  </a:lnTo>
                  <a:lnTo>
                    <a:pt x="6372" y="49769"/>
                  </a:lnTo>
                  <a:lnTo>
                    <a:pt x="6372" y="48535"/>
                  </a:lnTo>
                  <a:lnTo>
                    <a:pt x="6172" y="38928"/>
                  </a:lnTo>
                  <a:lnTo>
                    <a:pt x="5505" y="4770"/>
                  </a:lnTo>
                  <a:lnTo>
                    <a:pt x="5505" y="4570"/>
                  </a:lnTo>
                  <a:lnTo>
                    <a:pt x="5471" y="3036"/>
                  </a:lnTo>
                  <a:lnTo>
                    <a:pt x="5471" y="1401"/>
                  </a:lnTo>
                  <a:lnTo>
                    <a:pt x="5405" y="0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2042775" y="4407500"/>
              <a:ext cx="388625" cy="191925"/>
            </a:xfrm>
            <a:custGeom>
              <a:avLst/>
              <a:gdLst/>
              <a:ahLst/>
              <a:cxnLst/>
              <a:rect l="l" t="t" r="r" b="b"/>
              <a:pathLst>
                <a:path w="15545" h="7677" extrusionOk="0">
                  <a:moveTo>
                    <a:pt x="8880" y="0"/>
                  </a:moveTo>
                  <a:cubicBezTo>
                    <a:pt x="8771" y="0"/>
                    <a:pt x="8706" y="4"/>
                    <a:pt x="8706" y="4"/>
                  </a:cubicBezTo>
                  <a:cubicBezTo>
                    <a:pt x="8706" y="4"/>
                    <a:pt x="8973" y="3640"/>
                    <a:pt x="5437" y="4107"/>
                  </a:cubicBezTo>
                  <a:cubicBezTo>
                    <a:pt x="0" y="4808"/>
                    <a:pt x="834" y="7677"/>
                    <a:pt x="834" y="7677"/>
                  </a:cubicBezTo>
                  <a:lnTo>
                    <a:pt x="15545" y="7677"/>
                  </a:lnTo>
                  <a:cubicBezTo>
                    <a:pt x="15545" y="3674"/>
                    <a:pt x="14177" y="1072"/>
                    <a:pt x="14177" y="1072"/>
                  </a:cubicBezTo>
                  <a:cubicBezTo>
                    <a:pt x="13793" y="984"/>
                    <a:pt x="13459" y="948"/>
                    <a:pt x="13170" y="948"/>
                  </a:cubicBezTo>
                  <a:cubicBezTo>
                    <a:pt x="11985" y="948"/>
                    <a:pt x="11555" y="1551"/>
                    <a:pt x="11541" y="1631"/>
                  </a:cubicBezTo>
                  <a:lnTo>
                    <a:pt x="11541" y="1631"/>
                  </a:lnTo>
                  <a:cubicBezTo>
                    <a:pt x="11366" y="119"/>
                    <a:pt x="9469" y="0"/>
                    <a:pt x="8880" y="0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2546450" y="3219250"/>
              <a:ext cx="160150" cy="1283450"/>
            </a:xfrm>
            <a:custGeom>
              <a:avLst/>
              <a:gdLst/>
              <a:ahLst/>
              <a:cxnLst/>
              <a:rect l="l" t="t" r="r" b="b"/>
              <a:pathLst>
                <a:path w="6406" h="51338" extrusionOk="0">
                  <a:moveTo>
                    <a:pt x="1035" y="0"/>
                  </a:moveTo>
                  <a:lnTo>
                    <a:pt x="1035" y="301"/>
                  </a:lnTo>
                  <a:lnTo>
                    <a:pt x="968" y="4637"/>
                  </a:lnTo>
                  <a:lnTo>
                    <a:pt x="68" y="48535"/>
                  </a:lnTo>
                  <a:lnTo>
                    <a:pt x="34" y="49803"/>
                  </a:lnTo>
                  <a:lnTo>
                    <a:pt x="1" y="51204"/>
                  </a:lnTo>
                  <a:lnTo>
                    <a:pt x="5405" y="51337"/>
                  </a:lnTo>
                  <a:lnTo>
                    <a:pt x="5471" y="48602"/>
                  </a:lnTo>
                  <a:lnTo>
                    <a:pt x="5505" y="47501"/>
                  </a:lnTo>
                  <a:lnTo>
                    <a:pt x="6405" y="334"/>
                  </a:lnTo>
                  <a:lnTo>
                    <a:pt x="6405" y="134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2513925" y="4406750"/>
              <a:ext cx="388650" cy="192675"/>
            </a:xfrm>
            <a:custGeom>
              <a:avLst/>
              <a:gdLst/>
              <a:ahLst/>
              <a:cxnLst/>
              <a:rect l="l" t="t" r="r" b="b"/>
              <a:pathLst>
                <a:path w="15546" h="7707" extrusionOk="0">
                  <a:moveTo>
                    <a:pt x="6759" y="1"/>
                  </a:moveTo>
                  <a:cubicBezTo>
                    <a:pt x="6301" y="1"/>
                    <a:pt x="4196" y="32"/>
                    <a:pt x="4004" y="1636"/>
                  </a:cubicBezTo>
                  <a:cubicBezTo>
                    <a:pt x="4004" y="1636"/>
                    <a:pt x="3625" y="990"/>
                    <a:pt x="2359" y="990"/>
                  </a:cubicBezTo>
                  <a:cubicBezTo>
                    <a:pt x="2076" y="990"/>
                    <a:pt x="1747" y="1022"/>
                    <a:pt x="1369" y="1102"/>
                  </a:cubicBezTo>
                  <a:cubicBezTo>
                    <a:pt x="1302" y="1202"/>
                    <a:pt x="1" y="3837"/>
                    <a:pt x="1" y="7707"/>
                  </a:cubicBezTo>
                  <a:lnTo>
                    <a:pt x="14711" y="7707"/>
                  </a:lnTo>
                  <a:cubicBezTo>
                    <a:pt x="14711" y="7707"/>
                    <a:pt x="15545" y="4838"/>
                    <a:pt x="10142" y="4137"/>
                  </a:cubicBezTo>
                  <a:cubicBezTo>
                    <a:pt x="6606" y="3670"/>
                    <a:pt x="6839" y="1"/>
                    <a:pt x="6839" y="1"/>
                  </a:cubicBezTo>
                  <a:lnTo>
                    <a:pt x="6806" y="1"/>
                  </a:lnTo>
                  <a:cubicBezTo>
                    <a:pt x="6793" y="1"/>
                    <a:pt x="6777" y="1"/>
                    <a:pt x="6759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2189550" y="2162650"/>
              <a:ext cx="566250" cy="934025"/>
            </a:xfrm>
            <a:custGeom>
              <a:avLst/>
              <a:gdLst/>
              <a:ahLst/>
              <a:cxnLst/>
              <a:rect l="l" t="t" r="r" b="b"/>
              <a:pathLst>
                <a:path w="22650" h="37361" extrusionOk="0">
                  <a:moveTo>
                    <a:pt x="11308" y="1"/>
                  </a:moveTo>
                  <a:cubicBezTo>
                    <a:pt x="10107" y="1"/>
                    <a:pt x="8873" y="201"/>
                    <a:pt x="7772" y="568"/>
                  </a:cubicBezTo>
                  <a:lnTo>
                    <a:pt x="7138" y="835"/>
                  </a:lnTo>
                  <a:cubicBezTo>
                    <a:pt x="7105" y="835"/>
                    <a:pt x="7105" y="868"/>
                    <a:pt x="7072" y="868"/>
                  </a:cubicBezTo>
                  <a:cubicBezTo>
                    <a:pt x="7072" y="901"/>
                    <a:pt x="7005" y="901"/>
                    <a:pt x="7005" y="901"/>
                  </a:cubicBezTo>
                  <a:cubicBezTo>
                    <a:pt x="6938" y="968"/>
                    <a:pt x="6838" y="968"/>
                    <a:pt x="6805" y="1001"/>
                  </a:cubicBezTo>
                  <a:cubicBezTo>
                    <a:pt x="6772" y="1001"/>
                    <a:pt x="6772" y="1035"/>
                    <a:pt x="6738" y="1035"/>
                  </a:cubicBezTo>
                  <a:cubicBezTo>
                    <a:pt x="6438" y="1168"/>
                    <a:pt x="6138" y="1268"/>
                    <a:pt x="5838" y="1468"/>
                  </a:cubicBezTo>
                  <a:cubicBezTo>
                    <a:pt x="2402" y="3370"/>
                    <a:pt x="0" y="7072"/>
                    <a:pt x="0" y="11342"/>
                  </a:cubicBezTo>
                  <a:lnTo>
                    <a:pt x="0" y="36293"/>
                  </a:lnTo>
                  <a:lnTo>
                    <a:pt x="0" y="36694"/>
                  </a:lnTo>
                  <a:lnTo>
                    <a:pt x="0" y="36927"/>
                  </a:lnTo>
                  <a:cubicBezTo>
                    <a:pt x="0" y="37061"/>
                    <a:pt x="67" y="37227"/>
                    <a:pt x="67" y="37361"/>
                  </a:cubicBezTo>
                  <a:lnTo>
                    <a:pt x="22583" y="37361"/>
                  </a:lnTo>
                  <a:lnTo>
                    <a:pt x="22583" y="37227"/>
                  </a:lnTo>
                  <a:cubicBezTo>
                    <a:pt x="22616" y="37094"/>
                    <a:pt x="22616" y="37027"/>
                    <a:pt x="22616" y="36927"/>
                  </a:cubicBezTo>
                  <a:lnTo>
                    <a:pt x="22616" y="36694"/>
                  </a:lnTo>
                  <a:lnTo>
                    <a:pt x="22616" y="36293"/>
                  </a:lnTo>
                  <a:lnTo>
                    <a:pt x="22616" y="11342"/>
                  </a:lnTo>
                  <a:cubicBezTo>
                    <a:pt x="22616" y="11209"/>
                    <a:pt x="22616" y="11142"/>
                    <a:pt x="22650" y="10975"/>
                  </a:cubicBezTo>
                  <a:cubicBezTo>
                    <a:pt x="22583" y="9141"/>
                    <a:pt x="22116" y="7373"/>
                    <a:pt x="21282" y="5872"/>
                  </a:cubicBezTo>
                  <a:cubicBezTo>
                    <a:pt x="20748" y="4904"/>
                    <a:pt x="20114" y="4037"/>
                    <a:pt x="19314" y="3236"/>
                  </a:cubicBezTo>
                  <a:cubicBezTo>
                    <a:pt x="18580" y="2536"/>
                    <a:pt x="17679" y="1869"/>
                    <a:pt x="16779" y="1368"/>
                  </a:cubicBezTo>
                  <a:cubicBezTo>
                    <a:pt x="16478" y="1235"/>
                    <a:pt x="16178" y="1068"/>
                    <a:pt x="15911" y="968"/>
                  </a:cubicBezTo>
                  <a:cubicBezTo>
                    <a:pt x="15778" y="901"/>
                    <a:pt x="15678" y="868"/>
                    <a:pt x="15578" y="835"/>
                  </a:cubicBezTo>
                  <a:cubicBezTo>
                    <a:pt x="15311" y="735"/>
                    <a:pt x="15111" y="668"/>
                    <a:pt x="14844" y="568"/>
                  </a:cubicBezTo>
                  <a:cubicBezTo>
                    <a:pt x="13743" y="201"/>
                    <a:pt x="12542" y="1"/>
                    <a:pt x="11308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2363825" y="2150725"/>
              <a:ext cx="217675" cy="133700"/>
            </a:xfrm>
            <a:custGeom>
              <a:avLst/>
              <a:gdLst/>
              <a:ahLst/>
              <a:cxnLst/>
              <a:rect l="l" t="t" r="r" b="b"/>
              <a:pathLst>
                <a:path w="8707" h="5348" extrusionOk="0">
                  <a:moveTo>
                    <a:pt x="3192" y="1"/>
                  </a:moveTo>
                  <a:cubicBezTo>
                    <a:pt x="2231" y="1"/>
                    <a:pt x="1302" y="48"/>
                    <a:pt x="434" y="344"/>
                  </a:cubicBezTo>
                  <a:lnTo>
                    <a:pt x="368" y="344"/>
                  </a:lnTo>
                  <a:lnTo>
                    <a:pt x="1" y="478"/>
                  </a:lnTo>
                  <a:lnTo>
                    <a:pt x="1" y="511"/>
                  </a:lnTo>
                  <a:cubicBezTo>
                    <a:pt x="34" y="711"/>
                    <a:pt x="34" y="911"/>
                    <a:pt x="101" y="1112"/>
                  </a:cubicBezTo>
                  <a:cubicBezTo>
                    <a:pt x="101" y="1178"/>
                    <a:pt x="134" y="1278"/>
                    <a:pt x="134" y="1312"/>
                  </a:cubicBezTo>
                  <a:cubicBezTo>
                    <a:pt x="601" y="3480"/>
                    <a:pt x="2336" y="5348"/>
                    <a:pt x="4370" y="5348"/>
                  </a:cubicBezTo>
                  <a:cubicBezTo>
                    <a:pt x="4737" y="5348"/>
                    <a:pt x="5138" y="5281"/>
                    <a:pt x="5505" y="5148"/>
                  </a:cubicBezTo>
                  <a:cubicBezTo>
                    <a:pt x="7006" y="4614"/>
                    <a:pt x="8207" y="3046"/>
                    <a:pt x="8607" y="1312"/>
                  </a:cubicBezTo>
                  <a:cubicBezTo>
                    <a:pt x="8674" y="1011"/>
                    <a:pt x="8707" y="711"/>
                    <a:pt x="8707" y="444"/>
                  </a:cubicBezTo>
                  <a:cubicBezTo>
                    <a:pt x="7816" y="56"/>
                    <a:pt x="6863" y="12"/>
                    <a:pt x="5890" y="12"/>
                  </a:cubicBezTo>
                  <a:cubicBezTo>
                    <a:pt x="5603" y="12"/>
                    <a:pt x="5314" y="16"/>
                    <a:pt x="5024" y="16"/>
                  </a:cubicBezTo>
                  <a:cubicBezTo>
                    <a:pt x="4862" y="16"/>
                    <a:pt x="4700" y="15"/>
                    <a:pt x="4537" y="11"/>
                  </a:cubicBezTo>
                  <a:cubicBezTo>
                    <a:pt x="4084" y="11"/>
                    <a:pt x="3635" y="1"/>
                    <a:pt x="3192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2191200" y="3047450"/>
              <a:ext cx="563775" cy="304425"/>
            </a:xfrm>
            <a:custGeom>
              <a:avLst/>
              <a:gdLst/>
              <a:ahLst/>
              <a:cxnLst/>
              <a:rect l="l" t="t" r="r" b="b"/>
              <a:pathLst>
                <a:path w="22551" h="12177" extrusionOk="0">
                  <a:moveTo>
                    <a:pt x="1" y="1"/>
                  </a:moveTo>
                  <a:lnTo>
                    <a:pt x="1" y="868"/>
                  </a:lnTo>
                  <a:lnTo>
                    <a:pt x="1" y="1235"/>
                  </a:lnTo>
                  <a:lnTo>
                    <a:pt x="1" y="1502"/>
                  </a:lnTo>
                  <a:lnTo>
                    <a:pt x="1" y="1569"/>
                  </a:lnTo>
                  <a:cubicBezTo>
                    <a:pt x="1" y="1702"/>
                    <a:pt x="34" y="1802"/>
                    <a:pt x="34" y="1902"/>
                  </a:cubicBezTo>
                  <a:cubicBezTo>
                    <a:pt x="201" y="3837"/>
                    <a:pt x="868" y="5638"/>
                    <a:pt x="1902" y="7173"/>
                  </a:cubicBezTo>
                  <a:cubicBezTo>
                    <a:pt x="2903" y="8674"/>
                    <a:pt x="4237" y="9875"/>
                    <a:pt x="5772" y="10775"/>
                  </a:cubicBezTo>
                  <a:cubicBezTo>
                    <a:pt x="6272" y="11009"/>
                    <a:pt x="6772" y="11276"/>
                    <a:pt x="7339" y="11476"/>
                  </a:cubicBezTo>
                  <a:cubicBezTo>
                    <a:pt x="7373" y="11509"/>
                    <a:pt x="7373" y="11509"/>
                    <a:pt x="7406" y="11509"/>
                  </a:cubicBezTo>
                  <a:cubicBezTo>
                    <a:pt x="8607" y="11943"/>
                    <a:pt x="9908" y="12176"/>
                    <a:pt x="11275" y="12176"/>
                  </a:cubicBezTo>
                  <a:cubicBezTo>
                    <a:pt x="12676" y="12176"/>
                    <a:pt x="13944" y="11976"/>
                    <a:pt x="15178" y="11509"/>
                  </a:cubicBezTo>
                  <a:cubicBezTo>
                    <a:pt x="17413" y="10675"/>
                    <a:pt x="19348" y="9141"/>
                    <a:pt x="20682" y="7173"/>
                  </a:cubicBezTo>
                  <a:cubicBezTo>
                    <a:pt x="21349" y="6205"/>
                    <a:pt x="21850" y="5104"/>
                    <a:pt x="22183" y="3937"/>
                  </a:cubicBezTo>
                  <a:cubicBezTo>
                    <a:pt x="22383" y="3270"/>
                    <a:pt x="22517" y="2603"/>
                    <a:pt x="22550" y="1935"/>
                  </a:cubicBezTo>
                  <a:lnTo>
                    <a:pt x="22550" y="1802"/>
                  </a:lnTo>
                  <a:lnTo>
                    <a:pt x="22550" y="1635"/>
                  </a:lnTo>
                  <a:lnTo>
                    <a:pt x="22550" y="1535"/>
                  </a:lnTo>
                  <a:lnTo>
                    <a:pt x="22550" y="1302"/>
                  </a:lnTo>
                  <a:lnTo>
                    <a:pt x="22550" y="935"/>
                  </a:lnTo>
                  <a:lnTo>
                    <a:pt x="22550" y="34"/>
                  </a:lnTo>
                  <a:lnTo>
                    <a:pt x="22550" y="1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2230400" y="2180175"/>
              <a:ext cx="483700" cy="496125"/>
            </a:xfrm>
            <a:custGeom>
              <a:avLst/>
              <a:gdLst/>
              <a:ahLst/>
              <a:cxnLst/>
              <a:rect l="l" t="t" r="r" b="b"/>
              <a:pathLst>
                <a:path w="19348" h="19845" extrusionOk="0">
                  <a:moveTo>
                    <a:pt x="9007" y="0"/>
                  </a:moveTo>
                  <a:lnTo>
                    <a:pt x="9007" y="5971"/>
                  </a:lnTo>
                  <a:cubicBezTo>
                    <a:pt x="9007" y="7339"/>
                    <a:pt x="8373" y="8606"/>
                    <a:pt x="7306" y="9440"/>
                  </a:cubicBezTo>
                  <a:lnTo>
                    <a:pt x="7306" y="5137"/>
                  </a:lnTo>
                  <a:cubicBezTo>
                    <a:pt x="7306" y="4606"/>
                    <a:pt x="6844" y="4208"/>
                    <a:pt x="6374" y="4208"/>
                  </a:cubicBezTo>
                  <a:cubicBezTo>
                    <a:pt x="6225" y="4208"/>
                    <a:pt x="6075" y="4248"/>
                    <a:pt x="5938" y="4337"/>
                  </a:cubicBezTo>
                  <a:cubicBezTo>
                    <a:pt x="534" y="7772"/>
                    <a:pt x="1" y="15712"/>
                    <a:pt x="34" y="18914"/>
                  </a:cubicBezTo>
                  <a:cubicBezTo>
                    <a:pt x="34" y="19466"/>
                    <a:pt x="489" y="19831"/>
                    <a:pt x="960" y="19831"/>
                  </a:cubicBezTo>
                  <a:cubicBezTo>
                    <a:pt x="1086" y="19831"/>
                    <a:pt x="1214" y="19804"/>
                    <a:pt x="1335" y="19748"/>
                  </a:cubicBezTo>
                  <a:lnTo>
                    <a:pt x="4671" y="18180"/>
                  </a:lnTo>
                  <a:cubicBezTo>
                    <a:pt x="6305" y="17413"/>
                    <a:pt x="7306" y="15812"/>
                    <a:pt x="7306" y="14010"/>
                  </a:cubicBezTo>
                  <a:lnTo>
                    <a:pt x="7306" y="11042"/>
                  </a:lnTo>
                  <a:lnTo>
                    <a:pt x="7839" y="10675"/>
                  </a:lnTo>
                  <a:cubicBezTo>
                    <a:pt x="8640" y="10141"/>
                    <a:pt x="9274" y="9407"/>
                    <a:pt x="9674" y="8640"/>
                  </a:cubicBezTo>
                  <a:cubicBezTo>
                    <a:pt x="10108" y="9407"/>
                    <a:pt x="10708" y="10141"/>
                    <a:pt x="11509" y="10675"/>
                  </a:cubicBezTo>
                  <a:lnTo>
                    <a:pt x="12042" y="11042"/>
                  </a:lnTo>
                  <a:lnTo>
                    <a:pt x="12042" y="14010"/>
                  </a:lnTo>
                  <a:cubicBezTo>
                    <a:pt x="12042" y="15812"/>
                    <a:pt x="13110" y="17379"/>
                    <a:pt x="14678" y="18180"/>
                  </a:cubicBezTo>
                  <a:lnTo>
                    <a:pt x="18013" y="19748"/>
                  </a:lnTo>
                  <a:cubicBezTo>
                    <a:pt x="18145" y="19814"/>
                    <a:pt x="18282" y="19844"/>
                    <a:pt x="18416" y="19844"/>
                  </a:cubicBezTo>
                  <a:cubicBezTo>
                    <a:pt x="18888" y="19844"/>
                    <a:pt x="19314" y="19460"/>
                    <a:pt x="19314" y="18914"/>
                  </a:cubicBezTo>
                  <a:cubicBezTo>
                    <a:pt x="19348" y="15712"/>
                    <a:pt x="18847" y="7772"/>
                    <a:pt x="13443" y="4337"/>
                  </a:cubicBezTo>
                  <a:cubicBezTo>
                    <a:pt x="13299" y="4248"/>
                    <a:pt x="13143" y="4208"/>
                    <a:pt x="12989" y="4208"/>
                  </a:cubicBezTo>
                  <a:cubicBezTo>
                    <a:pt x="12504" y="4208"/>
                    <a:pt x="12042" y="4606"/>
                    <a:pt x="12042" y="5137"/>
                  </a:cubicBezTo>
                  <a:lnTo>
                    <a:pt x="12042" y="9440"/>
                  </a:lnTo>
                  <a:cubicBezTo>
                    <a:pt x="10975" y="8606"/>
                    <a:pt x="10341" y="7339"/>
                    <a:pt x="10341" y="5971"/>
                  </a:cubicBezTo>
                  <a:lnTo>
                    <a:pt x="103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2373000" y="2530425"/>
              <a:ext cx="246025" cy="362775"/>
            </a:xfrm>
            <a:custGeom>
              <a:avLst/>
              <a:gdLst/>
              <a:ahLst/>
              <a:cxnLst/>
              <a:rect l="l" t="t" r="r" b="b"/>
              <a:pathLst>
                <a:path w="9841" h="14511" extrusionOk="0">
                  <a:moveTo>
                    <a:pt x="5438" y="0"/>
                  </a:moveTo>
                  <a:lnTo>
                    <a:pt x="5438" y="4670"/>
                  </a:lnTo>
                  <a:cubicBezTo>
                    <a:pt x="5438" y="5838"/>
                    <a:pt x="4804" y="6872"/>
                    <a:pt x="3770" y="7439"/>
                  </a:cubicBezTo>
                  <a:lnTo>
                    <a:pt x="1668" y="8506"/>
                  </a:lnTo>
                  <a:cubicBezTo>
                    <a:pt x="634" y="9040"/>
                    <a:pt x="1" y="10108"/>
                    <a:pt x="1" y="11275"/>
                  </a:cubicBezTo>
                  <a:lnTo>
                    <a:pt x="1" y="14511"/>
                  </a:lnTo>
                  <a:lnTo>
                    <a:pt x="1068" y="14511"/>
                  </a:lnTo>
                  <a:lnTo>
                    <a:pt x="1068" y="12876"/>
                  </a:lnTo>
                  <a:cubicBezTo>
                    <a:pt x="1068" y="11847"/>
                    <a:pt x="1874" y="11005"/>
                    <a:pt x="2888" y="11005"/>
                  </a:cubicBezTo>
                  <a:cubicBezTo>
                    <a:pt x="2926" y="11005"/>
                    <a:pt x="2964" y="11006"/>
                    <a:pt x="3003" y="11008"/>
                  </a:cubicBezTo>
                  <a:cubicBezTo>
                    <a:pt x="3208" y="11020"/>
                    <a:pt x="3422" y="11026"/>
                    <a:pt x="3641" y="11026"/>
                  </a:cubicBezTo>
                  <a:cubicBezTo>
                    <a:pt x="5312" y="11026"/>
                    <a:pt x="7312" y="10640"/>
                    <a:pt x="8373" y="9107"/>
                  </a:cubicBezTo>
                  <a:cubicBezTo>
                    <a:pt x="9841" y="7005"/>
                    <a:pt x="8006" y="5804"/>
                    <a:pt x="6939" y="5304"/>
                  </a:cubicBezTo>
                  <a:cubicBezTo>
                    <a:pt x="6505" y="5104"/>
                    <a:pt x="6205" y="4670"/>
                    <a:pt x="6205" y="4203"/>
                  </a:cubicBezTo>
                  <a:lnTo>
                    <a:pt x="62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2377175" y="2428700"/>
              <a:ext cx="228525" cy="140100"/>
            </a:xfrm>
            <a:custGeom>
              <a:avLst/>
              <a:gdLst/>
              <a:ahLst/>
              <a:cxnLst/>
              <a:rect l="l" t="t" r="r" b="b"/>
              <a:pathLst>
                <a:path w="9141" h="5604" extrusionOk="0">
                  <a:moveTo>
                    <a:pt x="2876" y="1"/>
                  </a:moveTo>
                  <a:cubicBezTo>
                    <a:pt x="2572" y="1"/>
                    <a:pt x="2235" y="94"/>
                    <a:pt x="1868" y="333"/>
                  </a:cubicBezTo>
                  <a:cubicBezTo>
                    <a:pt x="0" y="1568"/>
                    <a:pt x="2669" y="5103"/>
                    <a:pt x="4604" y="5604"/>
                  </a:cubicBezTo>
                  <a:cubicBezTo>
                    <a:pt x="6472" y="5070"/>
                    <a:pt x="9140" y="1534"/>
                    <a:pt x="7306" y="333"/>
                  </a:cubicBezTo>
                  <a:cubicBezTo>
                    <a:pt x="6947" y="94"/>
                    <a:pt x="6617" y="1"/>
                    <a:pt x="6320" y="1"/>
                  </a:cubicBezTo>
                  <a:cubicBezTo>
                    <a:pt x="5290" y="1"/>
                    <a:pt x="4655" y="1123"/>
                    <a:pt x="4604" y="1201"/>
                  </a:cubicBezTo>
                  <a:cubicBezTo>
                    <a:pt x="4578" y="1123"/>
                    <a:pt x="3929" y="1"/>
                    <a:pt x="28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2289600" y="2885675"/>
              <a:ext cx="341950" cy="406975"/>
            </a:xfrm>
            <a:custGeom>
              <a:avLst/>
              <a:gdLst/>
              <a:ahLst/>
              <a:cxnLst/>
              <a:rect l="l" t="t" r="r" b="b"/>
              <a:pathLst>
                <a:path w="13678" h="16279" extrusionOk="0">
                  <a:moveTo>
                    <a:pt x="2936" y="0"/>
                  </a:moveTo>
                  <a:cubicBezTo>
                    <a:pt x="2603" y="0"/>
                    <a:pt x="2303" y="301"/>
                    <a:pt x="2303" y="634"/>
                  </a:cubicBezTo>
                  <a:cubicBezTo>
                    <a:pt x="2303" y="968"/>
                    <a:pt x="2603" y="1268"/>
                    <a:pt x="2936" y="1268"/>
                  </a:cubicBezTo>
                  <a:lnTo>
                    <a:pt x="11909" y="1268"/>
                  </a:lnTo>
                  <a:cubicBezTo>
                    <a:pt x="12009" y="1268"/>
                    <a:pt x="12110" y="1335"/>
                    <a:pt x="12110" y="1468"/>
                  </a:cubicBezTo>
                  <a:cubicBezTo>
                    <a:pt x="12110" y="1602"/>
                    <a:pt x="12009" y="1668"/>
                    <a:pt x="11909" y="1668"/>
                  </a:cubicBezTo>
                  <a:lnTo>
                    <a:pt x="1569" y="1668"/>
                  </a:lnTo>
                  <a:cubicBezTo>
                    <a:pt x="735" y="1668"/>
                    <a:pt x="68" y="2335"/>
                    <a:pt x="68" y="3169"/>
                  </a:cubicBezTo>
                  <a:cubicBezTo>
                    <a:pt x="68" y="4003"/>
                    <a:pt x="735" y="4670"/>
                    <a:pt x="1569" y="4670"/>
                  </a:cubicBezTo>
                  <a:lnTo>
                    <a:pt x="11909" y="4670"/>
                  </a:lnTo>
                  <a:cubicBezTo>
                    <a:pt x="12009" y="4670"/>
                    <a:pt x="12110" y="4771"/>
                    <a:pt x="12110" y="4871"/>
                  </a:cubicBezTo>
                  <a:cubicBezTo>
                    <a:pt x="12110" y="5004"/>
                    <a:pt x="12009" y="5104"/>
                    <a:pt x="11909" y="5104"/>
                  </a:cubicBezTo>
                  <a:lnTo>
                    <a:pt x="1635" y="5104"/>
                  </a:lnTo>
                  <a:cubicBezTo>
                    <a:pt x="835" y="5104"/>
                    <a:pt x="101" y="5671"/>
                    <a:pt x="68" y="6505"/>
                  </a:cubicBezTo>
                  <a:cubicBezTo>
                    <a:pt x="1" y="7372"/>
                    <a:pt x="668" y="8040"/>
                    <a:pt x="1569" y="8040"/>
                  </a:cubicBezTo>
                  <a:lnTo>
                    <a:pt x="11909" y="8040"/>
                  </a:lnTo>
                  <a:cubicBezTo>
                    <a:pt x="12009" y="8040"/>
                    <a:pt x="12110" y="8140"/>
                    <a:pt x="12110" y="8273"/>
                  </a:cubicBezTo>
                  <a:cubicBezTo>
                    <a:pt x="12110" y="8373"/>
                    <a:pt x="12009" y="8473"/>
                    <a:pt x="11909" y="8473"/>
                  </a:cubicBezTo>
                  <a:lnTo>
                    <a:pt x="1569" y="8473"/>
                  </a:lnTo>
                  <a:cubicBezTo>
                    <a:pt x="735" y="8473"/>
                    <a:pt x="68" y="9140"/>
                    <a:pt x="68" y="9974"/>
                  </a:cubicBezTo>
                  <a:cubicBezTo>
                    <a:pt x="68" y="10808"/>
                    <a:pt x="735" y="11475"/>
                    <a:pt x="1569" y="11475"/>
                  </a:cubicBezTo>
                  <a:lnTo>
                    <a:pt x="5638" y="11475"/>
                  </a:lnTo>
                  <a:cubicBezTo>
                    <a:pt x="6239" y="11475"/>
                    <a:pt x="6739" y="11976"/>
                    <a:pt x="6739" y="12576"/>
                  </a:cubicBezTo>
                  <a:lnTo>
                    <a:pt x="6739" y="15678"/>
                  </a:lnTo>
                  <a:cubicBezTo>
                    <a:pt x="6739" y="16012"/>
                    <a:pt x="6973" y="16279"/>
                    <a:pt x="7306" y="16279"/>
                  </a:cubicBezTo>
                  <a:cubicBezTo>
                    <a:pt x="7640" y="16279"/>
                    <a:pt x="7907" y="16012"/>
                    <a:pt x="7907" y="15678"/>
                  </a:cubicBezTo>
                  <a:lnTo>
                    <a:pt x="7907" y="12643"/>
                  </a:lnTo>
                  <a:cubicBezTo>
                    <a:pt x="7907" y="11342"/>
                    <a:pt x="6839" y="10274"/>
                    <a:pt x="5505" y="10274"/>
                  </a:cubicBezTo>
                  <a:lnTo>
                    <a:pt x="1569" y="10274"/>
                  </a:lnTo>
                  <a:cubicBezTo>
                    <a:pt x="1435" y="10274"/>
                    <a:pt x="1335" y="10174"/>
                    <a:pt x="1335" y="10074"/>
                  </a:cubicBezTo>
                  <a:cubicBezTo>
                    <a:pt x="1335" y="9941"/>
                    <a:pt x="1435" y="9841"/>
                    <a:pt x="1569" y="9841"/>
                  </a:cubicBezTo>
                  <a:lnTo>
                    <a:pt x="12143" y="9841"/>
                  </a:lnTo>
                  <a:cubicBezTo>
                    <a:pt x="12977" y="9841"/>
                    <a:pt x="13644" y="9174"/>
                    <a:pt x="13644" y="8340"/>
                  </a:cubicBezTo>
                  <a:cubicBezTo>
                    <a:pt x="13644" y="7506"/>
                    <a:pt x="12977" y="6839"/>
                    <a:pt x="12143" y="6839"/>
                  </a:cubicBezTo>
                  <a:lnTo>
                    <a:pt x="1569" y="6839"/>
                  </a:lnTo>
                  <a:cubicBezTo>
                    <a:pt x="1435" y="6839"/>
                    <a:pt x="1335" y="6772"/>
                    <a:pt x="1335" y="6639"/>
                  </a:cubicBezTo>
                  <a:cubicBezTo>
                    <a:pt x="1335" y="6505"/>
                    <a:pt x="1435" y="6438"/>
                    <a:pt x="1569" y="6438"/>
                  </a:cubicBezTo>
                  <a:lnTo>
                    <a:pt x="12076" y="6438"/>
                  </a:lnTo>
                  <a:cubicBezTo>
                    <a:pt x="12843" y="6438"/>
                    <a:pt x="13611" y="5838"/>
                    <a:pt x="13644" y="5004"/>
                  </a:cubicBezTo>
                  <a:cubicBezTo>
                    <a:pt x="13677" y="4137"/>
                    <a:pt x="13010" y="3470"/>
                    <a:pt x="12143" y="3470"/>
                  </a:cubicBezTo>
                  <a:lnTo>
                    <a:pt x="1569" y="3470"/>
                  </a:lnTo>
                  <a:cubicBezTo>
                    <a:pt x="1435" y="3470"/>
                    <a:pt x="1335" y="3403"/>
                    <a:pt x="1335" y="3269"/>
                  </a:cubicBezTo>
                  <a:cubicBezTo>
                    <a:pt x="1335" y="3103"/>
                    <a:pt x="1435" y="3003"/>
                    <a:pt x="1569" y="3003"/>
                  </a:cubicBezTo>
                  <a:lnTo>
                    <a:pt x="12143" y="3003"/>
                  </a:lnTo>
                  <a:cubicBezTo>
                    <a:pt x="12977" y="3003"/>
                    <a:pt x="13644" y="2335"/>
                    <a:pt x="13644" y="1502"/>
                  </a:cubicBezTo>
                  <a:cubicBezTo>
                    <a:pt x="13644" y="668"/>
                    <a:pt x="12977" y="0"/>
                    <a:pt x="12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2262625" y="2619825"/>
              <a:ext cx="241325" cy="198650"/>
            </a:xfrm>
            <a:custGeom>
              <a:avLst/>
              <a:gdLst/>
              <a:ahLst/>
              <a:cxnLst/>
              <a:rect l="l" t="t" r="r" b="b"/>
              <a:pathLst>
                <a:path w="9653" h="7946" extrusionOk="0">
                  <a:moveTo>
                    <a:pt x="7839" y="0"/>
                  </a:moveTo>
                  <a:cubicBezTo>
                    <a:pt x="5471" y="0"/>
                    <a:pt x="1293" y="1280"/>
                    <a:pt x="646" y="3129"/>
                  </a:cubicBezTo>
                  <a:cubicBezTo>
                    <a:pt x="0" y="4891"/>
                    <a:pt x="1190" y="7946"/>
                    <a:pt x="2644" y="7946"/>
                  </a:cubicBezTo>
                  <a:cubicBezTo>
                    <a:pt x="2842" y="7946"/>
                    <a:pt x="3045" y="7889"/>
                    <a:pt x="3248" y="7766"/>
                  </a:cubicBezTo>
                  <a:cubicBezTo>
                    <a:pt x="4682" y="6898"/>
                    <a:pt x="4416" y="5030"/>
                    <a:pt x="7551" y="2629"/>
                  </a:cubicBezTo>
                  <a:cubicBezTo>
                    <a:pt x="9586" y="1094"/>
                    <a:pt x="9653" y="94"/>
                    <a:pt x="8385" y="27"/>
                  </a:cubicBezTo>
                  <a:cubicBezTo>
                    <a:pt x="8218" y="9"/>
                    <a:pt x="8035" y="0"/>
                    <a:pt x="7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2652375" y="1834925"/>
              <a:ext cx="102600" cy="191825"/>
            </a:xfrm>
            <a:custGeom>
              <a:avLst/>
              <a:gdLst/>
              <a:ahLst/>
              <a:cxnLst/>
              <a:rect l="l" t="t" r="r" b="b"/>
              <a:pathLst>
                <a:path w="4104" h="7673" extrusionOk="0">
                  <a:moveTo>
                    <a:pt x="0" y="0"/>
                  </a:moveTo>
                  <a:lnTo>
                    <a:pt x="0" y="7673"/>
                  </a:lnTo>
                  <a:cubicBezTo>
                    <a:pt x="3670" y="7673"/>
                    <a:pt x="4103" y="3636"/>
                    <a:pt x="4003" y="1435"/>
                  </a:cubicBezTo>
                  <a:cubicBezTo>
                    <a:pt x="3970" y="634"/>
                    <a:pt x="3336" y="0"/>
                    <a:pt x="2569" y="0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2189550" y="1834925"/>
              <a:ext cx="102575" cy="191825"/>
            </a:xfrm>
            <a:custGeom>
              <a:avLst/>
              <a:gdLst/>
              <a:ahLst/>
              <a:cxnLst/>
              <a:rect l="l" t="t" r="r" b="b"/>
              <a:pathLst>
                <a:path w="4103" h="7673" extrusionOk="0">
                  <a:moveTo>
                    <a:pt x="1568" y="0"/>
                  </a:moveTo>
                  <a:cubicBezTo>
                    <a:pt x="767" y="0"/>
                    <a:pt x="133" y="634"/>
                    <a:pt x="100" y="1435"/>
                  </a:cubicBezTo>
                  <a:cubicBezTo>
                    <a:pt x="0" y="3636"/>
                    <a:pt x="434" y="7673"/>
                    <a:pt x="4103" y="7673"/>
                  </a:cubicBezTo>
                  <a:lnTo>
                    <a:pt x="4103" y="0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2224575" y="1540550"/>
              <a:ext cx="496200" cy="681350"/>
            </a:xfrm>
            <a:custGeom>
              <a:avLst/>
              <a:gdLst/>
              <a:ahLst/>
              <a:cxnLst/>
              <a:rect l="l" t="t" r="r" b="b"/>
              <a:pathLst>
                <a:path w="19848" h="27254" extrusionOk="0">
                  <a:moveTo>
                    <a:pt x="9907" y="0"/>
                  </a:moveTo>
                  <a:cubicBezTo>
                    <a:pt x="3236" y="0"/>
                    <a:pt x="0" y="5204"/>
                    <a:pt x="33" y="12543"/>
                  </a:cubicBezTo>
                  <a:cubicBezTo>
                    <a:pt x="33" y="13477"/>
                    <a:pt x="334" y="14878"/>
                    <a:pt x="667" y="16345"/>
                  </a:cubicBezTo>
                  <a:cubicBezTo>
                    <a:pt x="1001" y="17713"/>
                    <a:pt x="1401" y="19114"/>
                    <a:pt x="1768" y="20281"/>
                  </a:cubicBezTo>
                  <a:cubicBezTo>
                    <a:pt x="2368" y="22250"/>
                    <a:pt x="3603" y="23917"/>
                    <a:pt x="5337" y="25085"/>
                  </a:cubicBezTo>
                  <a:cubicBezTo>
                    <a:pt x="6872" y="26152"/>
                    <a:pt x="8773" y="27253"/>
                    <a:pt x="9907" y="27253"/>
                  </a:cubicBezTo>
                  <a:cubicBezTo>
                    <a:pt x="10441" y="27253"/>
                    <a:pt x="11241" y="26986"/>
                    <a:pt x="12042" y="26586"/>
                  </a:cubicBezTo>
                  <a:cubicBezTo>
                    <a:pt x="12876" y="26152"/>
                    <a:pt x="13710" y="25619"/>
                    <a:pt x="14510" y="25085"/>
                  </a:cubicBezTo>
                  <a:cubicBezTo>
                    <a:pt x="16178" y="23917"/>
                    <a:pt x="17412" y="22250"/>
                    <a:pt x="18046" y="20281"/>
                  </a:cubicBezTo>
                  <a:cubicBezTo>
                    <a:pt x="18413" y="19081"/>
                    <a:pt x="18813" y="17646"/>
                    <a:pt x="19180" y="16345"/>
                  </a:cubicBezTo>
                  <a:cubicBezTo>
                    <a:pt x="19547" y="14878"/>
                    <a:pt x="19781" y="13510"/>
                    <a:pt x="19781" y="12543"/>
                  </a:cubicBezTo>
                  <a:cubicBezTo>
                    <a:pt x="19848" y="5171"/>
                    <a:pt x="16579" y="0"/>
                    <a:pt x="9907" y="0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2480575" y="1577550"/>
              <a:ext cx="208350" cy="230700"/>
            </a:xfrm>
            <a:custGeom>
              <a:avLst/>
              <a:gdLst/>
              <a:ahLst/>
              <a:cxnLst/>
              <a:rect l="l" t="t" r="r" b="b"/>
              <a:pathLst>
                <a:path w="8334" h="9228" extrusionOk="0">
                  <a:moveTo>
                    <a:pt x="1136" y="0"/>
                  </a:moveTo>
                  <a:cubicBezTo>
                    <a:pt x="747" y="0"/>
                    <a:pt x="396" y="241"/>
                    <a:pt x="167" y="555"/>
                  </a:cubicBezTo>
                  <a:cubicBezTo>
                    <a:pt x="34" y="789"/>
                    <a:pt x="201" y="1122"/>
                    <a:pt x="501" y="1122"/>
                  </a:cubicBezTo>
                  <a:lnTo>
                    <a:pt x="2703" y="1122"/>
                  </a:lnTo>
                  <a:cubicBezTo>
                    <a:pt x="2836" y="1122"/>
                    <a:pt x="2936" y="1222"/>
                    <a:pt x="2936" y="1356"/>
                  </a:cubicBezTo>
                  <a:cubicBezTo>
                    <a:pt x="2936" y="1456"/>
                    <a:pt x="2836" y="1556"/>
                    <a:pt x="2703" y="1556"/>
                  </a:cubicBezTo>
                  <a:lnTo>
                    <a:pt x="501" y="1556"/>
                  </a:lnTo>
                  <a:cubicBezTo>
                    <a:pt x="268" y="1556"/>
                    <a:pt x="1" y="1756"/>
                    <a:pt x="1" y="2056"/>
                  </a:cubicBezTo>
                  <a:lnTo>
                    <a:pt x="1" y="4124"/>
                  </a:lnTo>
                  <a:cubicBezTo>
                    <a:pt x="1" y="4391"/>
                    <a:pt x="201" y="4625"/>
                    <a:pt x="501" y="4625"/>
                  </a:cubicBezTo>
                  <a:lnTo>
                    <a:pt x="5671" y="4625"/>
                  </a:lnTo>
                  <a:cubicBezTo>
                    <a:pt x="6305" y="4625"/>
                    <a:pt x="6806" y="5125"/>
                    <a:pt x="6806" y="5759"/>
                  </a:cubicBezTo>
                  <a:lnTo>
                    <a:pt x="6806" y="7293"/>
                  </a:lnTo>
                  <a:cubicBezTo>
                    <a:pt x="6806" y="7427"/>
                    <a:pt x="6705" y="7493"/>
                    <a:pt x="6572" y="7493"/>
                  </a:cubicBezTo>
                  <a:cubicBezTo>
                    <a:pt x="6472" y="7493"/>
                    <a:pt x="6372" y="7427"/>
                    <a:pt x="6372" y="7293"/>
                  </a:cubicBezTo>
                  <a:lnTo>
                    <a:pt x="6372" y="5759"/>
                  </a:lnTo>
                  <a:cubicBezTo>
                    <a:pt x="6372" y="5392"/>
                    <a:pt x="6072" y="5058"/>
                    <a:pt x="5671" y="5058"/>
                  </a:cubicBezTo>
                  <a:lnTo>
                    <a:pt x="4037" y="5058"/>
                  </a:lnTo>
                  <a:cubicBezTo>
                    <a:pt x="3670" y="5058"/>
                    <a:pt x="3370" y="5359"/>
                    <a:pt x="3370" y="5725"/>
                  </a:cubicBezTo>
                  <a:lnTo>
                    <a:pt x="3370" y="7593"/>
                  </a:lnTo>
                  <a:cubicBezTo>
                    <a:pt x="3370" y="7727"/>
                    <a:pt x="3303" y="7794"/>
                    <a:pt x="3170" y="7794"/>
                  </a:cubicBezTo>
                  <a:cubicBezTo>
                    <a:pt x="3036" y="7794"/>
                    <a:pt x="2969" y="7727"/>
                    <a:pt x="2969" y="7593"/>
                  </a:cubicBezTo>
                  <a:lnTo>
                    <a:pt x="2969" y="5725"/>
                  </a:lnTo>
                  <a:cubicBezTo>
                    <a:pt x="2969" y="5359"/>
                    <a:pt x="2669" y="5058"/>
                    <a:pt x="2302" y="5058"/>
                  </a:cubicBezTo>
                  <a:lnTo>
                    <a:pt x="735" y="5058"/>
                  </a:lnTo>
                  <a:cubicBezTo>
                    <a:pt x="368" y="5058"/>
                    <a:pt x="67" y="5359"/>
                    <a:pt x="67" y="5725"/>
                  </a:cubicBezTo>
                  <a:lnTo>
                    <a:pt x="67" y="8060"/>
                  </a:lnTo>
                  <a:cubicBezTo>
                    <a:pt x="67" y="8728"/>
                    <a:pt x="568" y="9228"/>
                    <a:pt x="1202" y="9228"/>
                  </a:cubicBezTo>
                  <a:cubicBezTo>
                    <a:pt x="1335" y="9228"/>
                    <a:pt x="1468" y="9128"/>
                    <a:pt x="1468" y="8961"/>
                  </a:cubicBezTo>
                  <a:lnTo>
                    <a:pt x="1468" y="6726"/>
                  </a:lnTo>
                  <a:cubicBezTo>
                    <a:pt x="1468" y="6593"/>
                    <a:pt x="1535" y="6526"/>
                    <a:pt x="1669" y="6526"/>
                  </a:cubicBezTo>
                  <a:cubicBezTo>
                    <a:pt x="1802" y="6526"/>
                    <a:pt x="1869" y="6593"/>
                    <a:pt x="1869" y="6726"/>
                  </a:cubicBezTo>
                  <a:lnTo>
                    <a:pt x="1869" y="8761"/>
                  </a:lnTo>
                  <a:cubicBezTo>
                    <a:pt x="1869" y="9028"/>
                    <a:pt x="2069" y="9195"/>
                    <a:pt x="2302" y="9195"/>
                  </a:cubicBezTo>
                  <a:lnTo>
                    <a:pt x="4337" y="9195"/>
                  </a:lnTo>
                  <a:cubicBezTo>
                    <a:pt x="4571" y="9195"/>
                    <a:pt x="4737" y="8961"/>
                    <a:pt x="4737" y="8761"/>
                  </a:cubicBezTo>
                  <a:lnTo>
                    <a:pt x="4737" y="6760"/>
                  </a:lnTo>
                  <a:cubicBezTo>
                    <a:pt x="4737" y="6626"/>
                    <a:pt x="4837" y="6559"/>
                    <a:pt x="4971" y="6559"/>
                  </a:cubicBezTo>
                  <a:cubicBezTo>
                    <a:pt x="5071" y="6559"/>
                    <a:pt x="5171" y="6626"/>
                    <a:pt x="5171" y="6760"/>
                  </a:cubicBezTo>
                  <a:lnTo>
                    <a:pt x="5171" y="8761"/>
                  </a:lnTo>
                  <a:cubicBezTo>
                    <a:pt x="5171" y="9028"/>
                    <a:pt x="5371" y="9195"/>
                    <a:pt x="5571" y="9195"/>
                  </a:cubicBezTo>
                  <a:lnTo>
                    <a:pt x="7139" y="9195"/>
                  </a:lnTo>
                  <a:cubicBezTo>
                    <a:pt x="7172" y="9198"/>
                    <a:pt x="7204" y="9199"/>
                    <a:pt x="7235" y="9199"/>
                  </a:cubicBezTo>
                  <a:cubicBezTo>
                    <a:pt x="7885" y="9199"/>
                    <a:pt x="8334" y="8562"/>
                    <a:pt x="8207" y="7894"/>
                  </a:cubicBezTo>
                  <a:cubicBezTo>
                    <a:pt x="7940" y="6226"/>
                    <a:pt x="7439" y="4892"/>
                    <a:pt x="6806" y="3857"/>
                  </a:cubicBezTo>
                  <a:cubicBezTo>
                    <a:pt x="6605" y="3524"/>
                    <a:pt x="6205" y="3290"/>
                    <a:pt x="5838" y="3290"/>
                  </a:cubicBezTo>
                  <a:lnTo>
                    <a:pt x="1368" y="3290"/>
                  </a:lnTo>
                  <a:cubicBezTo>
                    <a:pt x="1268" y="3290"/>
                    <a:pt x="1168" y="3224"/>
                    <a:pt x="1168" y="3090"/>
                  </a:cubicBezTo>
                  <a:cubicBezTo>
                    <a:pt x="1168" y="2957"/>
                    <a:pt x="1268" y="2890"/>
                    <a:pt x="1368" y="2890"/>
                  </a:cubicBezTo>
                  <a:lnTo>
                    <a:pt x="5505" y="2890"/>
                  </a:lnTo>
                  <a:cubicBezTo>
                    <a:pt x="5771" y="2890"/>
                    <a:pt x="5872" y="2590"/>
                    <a:pt x="5705" y="2423"/>
                  </a:cubicBezTo>
                  <a:cubicBezTo>
                    <a:pt x="4270" y="855"/>
                    <a:pt x="2502" y="255"/>
                    <a:pt x="1335" y="21"/>
                  </a:cubicBezTo>
                  <a:cubicBezTo>
                    <a:pt x="1268" y="7"/>
                    <a:pt x="1201" y="0"/>
                    <a:pt x="1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2255575" y="1577550"/>
              <a:ext cx="208350" cy="230700"/>
            </a:xfrm>
            <a:custGeom>
              <a:avLst/>
              <a:gdLst/>
              <a:ahLst/>
              <a:cxnLst/>
              <a:rect l="l" t="t" r="r" b="b"/>
              <a:pathLst>
                <a:path w="8334" h="9228" extrusionOk="0">
                  <a:moveTo>
                    <a:pt x="7200" y="0"/>
                  </a:moveTo>
                  <a:cubicBezTo>
                    <a:pt x="7134" y="0"/>
                    <a:pt x="7066" y="7"/>
                    <a:pt x="6999" y="21"/>
                  </a:cubicBezTo>
                  <a:cubicBezTo>
                    <a:pt x="5832" y="255"/>
                    <a:pt x="4097" y="855"/>
                    <a:pt x="2629" y="2423"/>
                  </a:cubicBezTo>
                  <a:cubicBezTo>
                    <a:pt x="2463" y="2590"/>
                    <a:pt x="2596" y="2890"/>
                    <a:pt x="2830" y="2890"/>
                  </a:cubicBezTo>
                  <a:lnTo>
                    <a:pt x="6966" y="2890"/>
                  </a:lnTo>
                  <a:cubicBezTo>
                    <a:pt x="7099" y="2890"/>
                    <a:pt x="7166" y="2957"/>
                    <a:pt x="7166" y="3090"/>
                  </a:cubicBezTo>
                  <a:cubicBezTo>
                    <a:pt x="7166" y="3224"/>
                    <a:pt x="7099" y="3290"/>
                    <a:pt x="6966" y="3290"/>
                  </a:cubicBezTo>
                  <a:lnTo>
                    <a:pt x="2496" y="3290"/>
                  </a:lnTo>
                  <a:cubicBezTo>
                    <a:pt x="2129" y="3290"/>
                    <a:pt x="1762" y="3524"/>
                    <a:pt x="1529" y="3857"/>
                  </a:cubicBezTo>
                  <a:cubicBezTo>
                    <a:pt x="928" y="4892"/>
                    <a:pt x="428" y="6226"/>
                    <a:pt x="128" y="7894"/>
                  </a:cubicBezTo>
                  <a:cubicBezTo>
                    <a:pt x="0" y="8562"/>
                    <a:pt x="480" y="9199"/>
                    <a:pt x="1103" y="9199"/>
                  </a:cubicBezTo>
                  <a:cubicBezTo>
                    <a:pt x="1133" y="9199"/>
                    <a:pt x="1164" y="9198"/>
                    <a:pt x="1195" y="9195"/>
                  </a:cubicBezTo>
                  <a:lnTo>
                    <a:pt x="2763" y="9195"/>
                  </a:lnTo>
                  <a:cubicBezTo>
                    <a:pt x="2963" y="9195"/>
                    <a:pt x="3163" y="9028"/>
                    <a:pt x="3163" y="8761"/>
                  </a:cubicBezTo>
                  <a:lnTo>
                    <a:pt x="3163" y="6760"/>
                  </a:lnTo>
                  <a:cubicBezTo>
                    <a:pt x="3163" y="6626"/>
                    <a:pt x="3230" y="6559"/>
                    <a:pt x="3363" y="6559"/>
                  </a:cubicBezTo>
                  <a:cubicBezTo>
                    <a:pt x="3497" y="6559"/>
                    <a:pt x="3597" y="6626"/>
                    <a:pt x="3597" y="6760"/>
                  </a:cubicBezTo>
                  <a:lnTo>
                    <a:pt x="3597" y="8761"/>
                  </a:lnTo>
                  <a:cubicBezTo>
                    <a:pt x="3597" y="8961"/>
                    <a:pt x="3764" y="9195"/>
                    <a:pt x="3997" y="9195"/>
                  </a:cubicBezTo>
                  <a:lnTo>
                    <a:pt x="6032" y="9195"/>
                  </a:lnTo>
                  <a:cubicBezTo>
                    <a:pt x="6265" y="9195"/>
                    <a:pt x="6466" y="9028"/>
                    <a:pt x="6466" y="8761"/>
                  </a:cubicBezTo>
                  <a:lnTo>
                    <a:pt x="6466" y="6726"/>
                  </a:lnTo>
                  <a:cubicBezTo>
                    <a:pt x="6466" y="6593"/>
                    <a:pt x="6532" y="6526"/>
                    <a:pt x="6666" y="6526"/>
                  </a:cubicBezTo>
                  <a:cubicBezTo>
                    <a:pt x="6799" y="6526"/>
                    <a:pt x="6866" y="6593"/>
                    <a:pt x="6866" y="6726"/>
                  </a:cubicBezTo>
                  <a:lnTo>
                    <a:pt x="6866" y="8961"/>
                  </a:lnTo>
                  <a:cubicBezTo>
                    <a:pt x="6866" y="9128"/>
                    <a:pt x="6999" y="9228"/>
                    <a:pt x="7133" y="9228"/>
                  </a:cubicBezTo>
                  <a:cubicBezTo>
                    <a:pt x="7766" y="9228"/>
                    <a:pt x="8233" y="8728"/>
                    <a:pt x="8233" y="8060"/>
                  </a:cubicBezTo>
                  <a:lnTo>
                    <a:pt x="8233" y="5725"/>
                  </a:lnTo>
                  <a:cubicBezTo>
                    <a:pt x="8233" y="5359"/>
                    <a:pt x="7967" y="5058"/>
                    <a:pt x="7566" y="5058"/>
                  </a:cubicBezTo>
                  <a:lnTo>
                    <a:pt x="6032" y="5058"/>
                  </a:lnTo>
                  <a:cubicBezTo>
                    <a:pt x="5665" y="5058"/>
                    <a:pt x="5365" y="5359"/>
                    <a:pt x="5365" y="5725"/>
                  </a:cubicBezTo>
                  <a:lnTo>
                    <a:pt x="5365" y="7593"/>
                  </a:lnTo>
                  <a:cubicBezTo>
                    <a:pt x="5365" y="7727"/>
                    <a:pt x="5298" y="7794"/>
                    <a:pt x="5165" y="7794"/>
                  </a:cubicBezTo>
                  <a:cubicBezTo>
                    <a:pt x="5031" y="7794"/>
                    <a:pt x="4964" y="7727"/>
                    <a:pt x="4964" y="7593"/>
                  </a:cubicBezTo>
                  <a:lnTo>
                    <a:pt x="4964" y="5725"/>
                  </a:lnTo>
                  <a:cubicBezTo>
                    <a:pt x="4964" y="5359"/>
                    <a:pt x="4664" y="5058"/>
                    <a:pt x="4297" y="5058"/>
                  </a:cubicBezTo>
                  <a:lnTo>
                    <a:pt x="2663" y="5058"/>
                  </a:lnTo>
                  <a:cubicBezTo>
                    <a:pt x="2263" y="5058"/>
                    <a:pt x="1962" y="5392"/>
                    <a:pt x="1962" y="5759"/>
                  </a:cubicBezTo>
                  <a:lnTo>
                    <a:pt x="1962" y="7293"/>
                  </a:lnTo>
                  <a:cubicBezTo>
                    <a:pt x="1962" y="7427"/>
                    <a:pt x="1862" y="7493"/>
                    <a:pt x="1762" y="7493"/>
                  </a:cubicBezTo>
                  <a:cubicBezTo>
                    <a:pt x="1629" y="7493"/>
                    <a:pt x="1529" y="7427"/>
                    <a:pt x="1529" y="7293"/>
                  </a:cubicBezTo>
                  <a:lnTo>
                    <a:pt x="1529" y="5759"/>
                  </a:lnTo>
                  <a:cubicBezTo>
                    <a:pt x="1529" y="5125"/>
                    <a:pt x="2029" y="4625"/>
                    <a:pt x="2663" y="4625"/>
                  </a:cubicBezTo>
                  <a:lnTo>
                    <a:pt x="7833" y="4625"/>
                  </a:lnTo>
                  <a:cubicBezTo>
                    <a:pt x="8133" y="4625"/>
                    <a:pt x="8334" y="4391"/>
                    <a:pt x="8334" y="4124"/>
                  </a:cubicBezTo>
                  <a:lnTo>
                    <a:pt x="8334" y="2056"/>
                  </a:lnTo>
                  <a:cubicBezTo>
                    <a:pt x="8334" y="1756"/>
                    <a:pt x="8100" y="1556"/>
                    <a:pt x="7833" y="1556"/>
                  </a:cubicBezTo>
                  <a:lnTo>
                    <a:pt x="5632" y="1556"/>
                  </a:lnTo>
                  <a:cubicBezTo>
                    <a:pt x="5498" y="1556"/>
                    <a:pt x="5431" y="1456"/>
                    <a:pt x="5431" y="1356"/>
                  </a:cubicBezTo>
                  <a:cubicBezTo>
                    <a:pt x="5431" y="1222"/>
                    <a:pt x="5498" y="1122"/>
                    <a:pt x="5632" y="1122"/>
                  </a:cubicBezTo>
                  <a:lnTo>
                    <a:pt x="7833" y="1122"/>
                  </a:lnTo>
                  <a:cubicBezTo>
                    <a:pt x="8133" y="1122"/>
                    <a:pt x="8300" y="789"/>
                    <a:pt x="8167" y="555"/>
                  </a:cubicBezTo>
                  <a:cubicBezTo>
                    <a:pt x="7967" y="241"/>
                    <a:pt x="7596" y="0"/>
                    <a:pt x="7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" name="Google Shape;496;p40"/>
          <p:cNvSpPr txBox="1">
            <a:spLocks noGrp="1"/>
          </p:cNvSpPr>
          <p:nvPr>
            <p:ph type="subTitle" idx="4294967295"/>
          </p:nvPr>
        </p:nvSpPr>
        <p:spPr>
          <a:xfrm>
            <a:off x="5210025" y="1676525"/>
            <a:ext cx="29052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Recurrent sinusitis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97" name="Google Shape;497;p40"/>
          <p:cNvSpPr txBox="1">
            <a:spLocks noGrp="1"/>
          </p:cNvSpPr>
          <p:nvPr>
            <p:ph type="subTitle" idx="4294967295"/>
          </p:nvPr>
        </p:nvSpPr>
        <p:spPr>
          <a:xfrm>
            <a:off x="5210025" y="2714875"/>
            <a:ext cx="29052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Lung infections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98" name="Google Shape;498;p40"/>
          <p:cNvSpPr txBox="1">
            <a:spLocks noGrp="1"/>
          </p:cNvSpPr>
          <p:nvPr>
            <p:ph type="subTitle" idx="4294967295"/>
          </p:nvPr>
        </p:nvSpPr>
        <p:spPr>
          <a:xfrm>
            <a:off x="5210025" y="3791526"/>
            <a:ext cx="29052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Exercise intolerance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99" name="Google Shape;499;p40"/>
          <p:cNvCxnSpPr>
            <a:endCxn id="496" idx="1"/>
          </p:cNvCxnSpPr>
          <p:nvPr/>
        </p:nvCxnSpPr>
        <p:spPr>
          <a:xfrm rot="10800000" flipH="1">
            <a:off x="2743125" y="1847675"/>
            <a:ext cx="2466900" cy="619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0" name="Google Shape;500;p40"/>
          <p:cNvCxnSpPr>
            <a:endCxn id="497" idx="1"/>
          </p:cNvCxnSpPr>
          <p:nvPr/>
        </p:nvCxnSpPr>
        <p:spPr>
          <a:xfrm rot="10800000" flipH="1">
            <a:off x="2743125" y="2886025"/>
            <a:ext cx="2466900" cy="257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40"/>
          <p:cNvCxnSpPr>
            <a:endCxn id="498" idx="1"/>
          </p:cNvCxnSpPr>
          <p:nvPr/>
        </p:nvCxnSpPr>
        <p:spPr>
          <a:xfrm>
            <a:off x="2819325" y="3467076"/>
            <a:ext cx="2390700" cy="495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1"/>
          <p:cNvSpPr/>
          <p:nvPr/>
        </p:nvSpPr>
        <p:spPr>
          <a:xfrm>
            <a:off x="713225" y="1437926"/>
            <a:ext cx="7717500" cy="1403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41"/>
          <p:cNvSpPr txBox="1">
            <a:spLocks noGrp="1"/>
          </p:cNvSpPr>
          <p:nvPr>
            <p:ph type="title"/>
          </p:nvPr>
        </p:nvSpPr>
        <p:spPr>
          <a:xfrm>
            <a:off x="713225" y="877525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1,039,485</a:t>
            </a:r>
            <a:endParaRPr/>
          </a:p>
        </p:txBody>
      </p:sp>
      <p:sp>
        <p:nvSpPr>
          <p:cNvPr id="508" name="Google Shape;508;p41"/>
          <p:cNvSpPr txBox="1">
            <a:spLocks noGrp="1"/>
          </p:cNvSpPr>
          <p:nvPr>
            <p:ph type="body" idx="1"/>
          </p:nvPr>
        </p:nvSpPr>
        <p:spPr>
          <a:xfrm>
            <a:off x="713225" y="2923625"/>
            <a:ext cx="77175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2"/>
          <p:cNvSpPr/>
          <p:nvPr/>
        </p:nvSpPr>
        <p:spPr>
          <a:xfrm>
            <a:off x="5594313" y="308382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2"/>
          <p:cNvSpPr/>
          <p:nvPr/>
        </p:nvSpPr>
        <p:spPr>
          <a:xfrm>
            <a:off x="5594313" y="184045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42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factors</a:t>
            </a:r>
            <a:endParaRPr/>
          </a:p>
        </p:txBody>
      </p:sp>
      <p:sp>
        <p:nvSpPr>
          <p:cNvPr id="516" name="Google Shape;516;p42"/>
          <p:cNvSpPr txBox="1"/>
          <p:nvPr/>
        </p:nvSpPr>
        <p:spPr>
          <a:xfrm>
            <a:off x="713225" y="4152900"/>
            <a:ext cx="7699200" cy="2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If you want to modify this graph, click on it, follow the link, change the data and replace it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17" name="Google Shape;517;p42"/>
          <p:cNvSpPr txBox="1">
            <a:spLocks noGrp="1"/>
          </p:cNvSpPr>
          <p:nvPr>
            <p:ph type="subTitle" idx="4294967295"/>
          </p:nvPr>
        </p:nvSpPr>
        <p:spPr>
          <a:xfrm>
            <a:off x="5594200" y="1840450"/>
            <a:ext cx="1886100" cy="337200"/>
          </a:xfrm>
          <a:prstGeom prst="rect">
            <a:avLst/>
          </a:prstGeom>
        </p:spPr>
        <p:txBody>
          <a:bodyPr spcFirstLastPara="1" wrap="square" lIns="91425" tIns="5485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Mars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18" name="Google Shape;518;p42"/>
          <p:cNvSpPr txBox="1">
            <a:spLocks noGrp="1"/>
          </p:cNvSpPr>
          <p:nvPr>
            <p:ph type="body" idx="4294967295"/>
          </p:nvPr>
        </p:nvSpPr>
        <p:spPr>
          <a:xfrm>
            <a:off x="5669800" y="3373375"/>
            <a:ext cx="1810500" cy="6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is the closest planet to the Sun</a:t>
            </a:r>
            <a:endParaRPr/>
          </a:p>
        </p:txBody>
      </p:sp>
      <p:sp>
        <p:nvSpPr>
          <p:cNvPr id="519" name="Google Shape;519;p42"/>
          <p:cNvSpPr txBox="1">
            <a:spLocks noGrp="1"/>
          </p:cNvSpPr>
          <p:nvPr>
            <p:ph type="body" idx="4294967295"/>
          </p:nvPr>
        </p:nvSpPr>
        <p:spPr>
          <a:xfrm>
            <a:off x="5669800" y="2137550"/>
            <a:ext cx="1810500" cy="6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520" name="Google Shape;520;p42"/>
          <p:cNvSpPr txBox="1">
            <a:spLocks noGrp="1"/>
          </p:cNvSpPr>
          <p:nvPr>
            <p:ph type="subTitle" idx="4294967295"/>
          </p:nvPr>
        </p:nvSpPr>
        <p:spPr>
          <a:xfrm>
            <a:off x="5594200" y="3078700"/>
            <a:ext cx="1886100" cy="342900"/>
          </a:xfrm>
          <a:prstGeom prst="rect">
            <a:avLst/>
          </a:prstGeom>
        </p:spPr>
        <p:txBody>
          <a:bodyPr spcFirstLastPara="1" wrap="square" lIns="91425" tIns="5485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Mercury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521" name="Google Shape;521;p42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733" y="1717775"/>
            <a:ext cx="3745887" cy="231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42"/>
          <p:cNvSpPr txBox="1">
            <a:spLocks noGrp="1"/>
          </p:cNvSpPr>
          <p:nvPr>
            <p:ph type="subTitle" idx="4294967295"/>
          </p:nvPr>
        </p:nvSpPr>
        <p:spPr>
          <a:xfrm>
            <a:off x="1745502" y="2094600"/>
            <a:ext cx="969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16.7%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3" name="Google Shape;523;p42"/>
          <p:cNvSpPr txBox="1">
            <a:spLocks noGrp="1"/>
          </p:cNvSpPr>
          <p:nvPr>
            <p:ph type="subTitle" idx="4294967295"/>
          </p:nvPr>
        </p:nvSpPr>
        <p:spPr>
          <a:xfrm>
            <a:off x="2050175" y="3285225"/>
            <a:ext cx="1185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83.3%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524" name="Google Shape;524;p42"/>
          <p:cNvCxnSpPr>
            <a:stCxn id="522" idx="3"/>
            <a:endCxn id="514" idx="1"/>
          </p:cNvCxnSpPr>
          <p:nvPr/>
        </p:nvCxnSpPr>
        <p:spPr>
          <a:xfrm rot="10800000" flipH="1">
            <a:off x="2714502" y="2011950"/>
            <a:ext cx="2879700" cy="253800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5" name="Google Shape;525;p42"/>
          <p:cNvCxnSpPr>
            <a:stCxn id="523" idx="3"/>
            <a:endCxn id="513" idx="1"/>
          </p:cNvCxnSpPr>
          <p:nvPr/>
        </p:nvCxnSpPr>
        <p:spPr>
          <a:xfrm rot="10800000" flipH="1">
            <a:off x="3235175" y="3255375"/>
            <a:ext cx="2359200" cy="201000"/>
          </a:xfrm>
          <a:prstGeom prst="curvedConnector3">
            <a:avLst>
              <a:gd name="adj1" fmla="val 4999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3"/>
          <p:cNvSpPr/>
          <p:nvPr/>
        </p:nvSpPr>
        <p:spPr>
          <a:xfrm>
            <a:off x="3079032" y="3196750"/>
            <a:ext cx="2967600" cy="63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3"/>
          <p:cNvSpPr/>
          <p:nvPr/>
        </p:nvSpPr>
        <p:spPr>
          <a:xfrm>
            <a:off x="5064132" y="1708675"/>
            <a:ext cx="2967600" cy="63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3"/>
          <p:cNvSpPr/>
          <p:nvPr/>
        </p:nvSpPr>
        <p:spPr>
          <a:xfrm>
            <a:off x="1101732" y="1708675"/>
            <a:ext cx="2967600" cy="6300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3"/>
          <p:cNvSpPr txBox="1">
            <a:spLocks noGrp="1"/>
          </p:cNvSpPr>
          <p:nvPr>
            <p:ph type="title"/>
          </p:nvPr>
        </p:nvSpPr>
        <p:spPr>
          <a:xfrm>
            <a:off x="1056125" y="1421563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50,000</a:t>
            </a:r>
            <a:endParaRPr/>
          </a:p>
        </p:txBody>
      </p:sp>
      <p:sp>
        <p:nvSpPr>
          <p:cNvPr id="534" name="Google Shape;534;p43"/>
          <p:cNvSpPr txBox="1">
            <a:spLocks noGrp="1"/>
          </p:cNvSpPr>
          <p:nvPr>
            <p:ph type="body" idx="1"/>
          </p:nvPr>
        </p:nvSpPr>
        <p:spPr>
          <a:xfrm>
            <a:off x="1056125" y="2421142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535" name="Google Shape;535;p43"/>
          <p:cNvSpPr txBox="1">
            <a:spLocks noGrp="1"/>
          </p:cNvSpPr>
          <p:nvPr>
            <p:ph type="title" idx="2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numbers</a:t>
            </a:r>
            <a:endParaRPr/>
          </a:p>
        </p:txBody>
      </p:sp>
      <p:sp>
        <p:nvSpPr>
          <p:cNvPr id="536" name="Google Shape;536;p43"/>
          <p:cNvSpPr txBox="1">
            <a:spLocks noGrp="1"/>
          </p:cNvSpPr>
          <p:nvPr>
            <p:ph type="title" idx="3"/>
          </p:nvPr>
        </p:nvSpPr>
        <p:spPr>
          <a:xfrm>
            <a:off x="5018525" y="1421563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20,000</a:t>
            </a:r>
            <a:endParaRPr/>
          </a:p>
        </p:txBody>
      </p:sp>
      <p:sp>
        <p:nvSpPr>
          <p:cNvPr id="537" name="Google Shape;537;p43"/>
          <p:cNvSpPr txBox="1">
            <a:spLocks noGrp="1"/>
          </p:cNvSpPr>
          <p:nvPr>
            <p:ph type="body" idx="4"/>
          </p:nvPr>
        </p:nvSpPr>
        <p:spPr>
          <a:xfrm>
            <a:off x="5018525" y="2421142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cold</a:t>
            </a:r>
            <a:endParaRPr/>
          </a:p>
        </p:txBody>
      </p:sp>
      <p:sp>
        <p:nvSpPr>
          <p:cNvPr id="538" name="Google Shape;538;p43"/>
          <p:cNvSpPr txBox="1">
            <a:spLocks noGrp="1"/>
          </p:cNvSpPr>
          <p:nvPr>
            <p:ph type="title" idx="5"/>
          </p:nvPr>
        </p:nvSpPr>
        <p:spPr>
          <a:xfrm>
            <a:off x="3033425" y="2909638"/>
            <a:ext cx="3058800" cy="9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5,000</a:t>
            </a:r>
            <a:endParaRPr/>
          </a:p>
        </p:txBody>
      </p:sp>
      <p:sp>
        <p:nvSpPr>
          <p:cNvPr id="539" name="Google Shape;539;p43"/>
          <p:cNvSpPr txBox="1">
            <a:spLocks noGrp="1"/>
          </p:cNvSpPr>
          <p:nvPr>
            <p:ph type="body" idx="6"/>
          </p:nvPr>
        </p:nvSpPr>
        <p:spPr>
          <a:xfrm>
            <a:off x="3033425" y="3909216"/>
            <a:ext cx="30588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4"/>
          <p:cNvSpPr txBox="1">
            <a:spLocks noGrp="1"/>
          </p:cNvSpPr>
          <p:nvPr>
            <p:ph type="subTitle" idx="4"/>
          </p:nvPr>
        </p:nvSpPr>
        <p:spPr>
          <a:xfrm>
            <a:off x="4892040" y="3767328"/>
            <a:ext cx="30906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Total percentage of hospitals that offer lung transplant</a:t>
            </a:r>
            <a:endParaRPr/>
          </a:p>
        </p:txBody>
      </p:sp>
      <p:sp>
        <p:nvSpPr>
          <p:cNvPr id="545" name="Google Shape;545;p44"/>
          <p:cNvSpPr txBox="1">
            <a:spLocks noGrp="1"/>
          </p:cNvSpPr>
          <p:nvPr>
            <p:ph type="subTitle" idx="3"/>
          </p:nvPr>
        </p:nvSpPr>
        <p:spPr>
          <a:xfrm>
            <a:off x="884026" y="3767325"/>
            <a:ext cx="36633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Patients received a lung transplant for cystic fibrosis and other conditions</a:t>
            </a:r>
            <a:endParaRPr/>
          </a:p>
        </p:txBody>
      </p:sp>
      <p:sp>
        <p:nvSpPr>
          <p:cNvPr id="546" name="Google Shape;546;p44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Lung transplant</a:t>
            </a:r>
            <a:endParaRPr/>
          </a:p>
        </p:txBody>
      </p:sp>
      <p:sp>
        <p:nvSpPr>
          <p:cNvPr id="547" name="Google Shape;547;p44"/>
          <p:cNvSpPr txBox="1">
            <a:spLocks noGrp="1"/>
          </p:cNvSpPr>
          <p:nvPr>
            <p:ph type="subTitle" idx="1"/>
          </p:nvPr>
        </p:nvSpPr>
        <p:spPr>
          <a:xfrm>
            <a:off x="1174400" y="3292125"/>
            <a:ext cx="309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2.5%</a:t>
            </a:r>
            <a:endParaRPr/>
          </a:p>
        </p:txBody>
      </p:sp>
      <p:sp>
        <p:nvSpPr>
          <p:cNvPr id="548" name="Google Shape;548;p44"/>
          <p:cNvSpPr txBox="1">
            <a:spLocks noGrp="1"/>
          </p:cNvSpPr>
          <p:nvPr>
            <p:ph type="subTitle" idx="2"/>
          </p:nvPr>
        </p:nvSpPr>
        <p:spPr>
          <a:xfrm>
            <a:off x="4891750" y="3292125"/>
            <a:ext cx="309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1%</a:t>
            </a:r>
            <a:endParaRPr/>
          </a:p>
        </p:txBody>
      </p:sp>
      <p:grpSp>
        <p:nvGrpSpPr>
          <p:cNvPr id="549" name="Google Shape;549;p44"/>
          <p:cNvGrpSpPr/>
          <p:nvPr/>
        </p:nvGrpSpPr>
        <p:grpSpPr>
          <a:xfrm>
            <a:off x="1487233" y="1944781"/>
            <a:ext cx="2401525" cy="1176906"/>
            <a:chOff x="1487233" y="2020981"/>
            <a:chExt cx="2401525" cy="1176906"/>
          </a:xfrm>
        </p:grpSpPr>
        <p:grpSp>
          <p:nvGrpSpPr>
            <p:cNvPr id="550" name="Google Shape;550;p44"/>
            <p:cNvGrpSpPr/>
            <p:nvPr/>
          </p:nvGrpSpPr>
          <p:grpSpPr>
            <a:xfrm>
              <a:off x="1487233" y="2020981"/>
              <a:ext cx="218268" cy="541331"/>
              <a:chOff x="3343310" y="4475555"/>
              <a:chExt cx="127717" cy="316753"/>
            </a:xfrm>
          </p:grpSpPr>
          <p:sp>
            <p:nvSpPr>
              <p:cNvPr id="551" name="Google Shape;551;p4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4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" name="Google Shape;553;p44"/>
            <p:cNvGrpSpPr/>
            <p:nvPr/>
          </p:nvGrpSpPr>
          <p:grpSpPr>
            <a:xfrm>
              <a:off x="3616630" y="2022898"/>
              <a:ext cx="272128" cy="537497"/>
              <a:chOff x="3527539" y="4476677"/>
              <a:chExt cx="159232" cy="314510"/>
            </a:xfrm>
          </p:grpSpPr>
          <p:sp>
            <p:nvSpPr>
              <p:cNvPr id="554" name="Google Shape;554;p4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4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6" name="Google Shape;556;p44"/>
            <p:cNvGrpSpPr/>
            <p:nvPr/>
          </p:nvGrpSpPr>
          <p:grpSpPr>
            <a:xfrm>
              <a:off x="3057354" y="2022898"/>
              <a:ext cx="272128" cy="537497"/>
              <a:chOff x="3527539" y="4476677"/>
              <a:chExt cx="159232" cy="314510"/>
            </a:xfrm>
          </p:grpSpPr>
          <p:sp>
            <p:nvSpPr>
              <p:cNvPr id="557" name="Google Shape;557;p4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4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" name="Google Shape;559;p44"/>
            <p:cNvGrpSpPr/>
            <p:nvPr/>
          </p:nvGrpSpPr>
          <p:grpSpPr>
            <a:xfrm>
              <a:off x="2498077" y="2022898"/>
              <a:ext cx="272128" cy="537497"/>
              <a:chOff x="3527539" y="4476677"/>
              <a:chExt cx="159232" cy="314510"/>
            </a:xfrm>
          </p:grpSpPr>
          <p:sp>
            <p:nvSpPr>
              <p:cNvPr id="560" name="Google Shape;560;p44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44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44"/>
            <p:cNvGrpSpPr/>
            <p:nvPr/>
          </p:nvGrpSpPr>
          <p:grpSpPr>
            <a:xfrm>
              <a:off x="1992651" y="2020981"/>
              <a:ext cx="218268" cy="541331"/>
              <a:chOff x="3343310" y="4475555"/>
              <a:chExt cx="127717" cy="316753"/>
            </a:xfrm>
          </p:grpSpPr>
          <p:sp>
            <p:nvSpPr>
              <p:cNvPr id="563" name="Google Shape;563;p44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44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5" name="Google Shape;565;p44"/>
            <p:cNvGrpSpPr/>
            <p:nvPr/>
          </p:nvGrpSpPr>
          <p:grpSpPr>
            <a:xfrm>
              <a:off x="1487233" y="2656556"/>
              <a:ext cx="2401525" cy="541331"/>
              <a:chOff x="2658741" y="4097347"/>
              <a:chExt cx="1304609" cy="294074"/>
            </a:xfrm>
          </p:grpSpPr>
          <p:grpSp>
            <p:nvGrpSpPr>
              <p:cNvPr id="566" name="Google Shape;566;p44"/>
              <p:cNvGrpSpPr/>
              <p:nvPr/>
            </p:nvGrpSpPr>
            <p:grpSpPr>
              <a:xfrm>
                <a:off x="2658741" y="4097347"/>
                <a:ext cx="118572" cy="294074"/>
                <a:chOff x="3343310" y="4475555"/>
                <a:chExt cx="127717" cy="316753"/>
              </a:xfrm>
            </p:grpSpPr>
            <p:sp>
              <p:nvSpPr>
                <p:cNvPr id="567" name="Google Shape;567;p44"/>
                <p:cNvSpPr/>
                <p:nvPr/>
              </p:nvSpPr>
              <p:spPr>
                <a:xfrm>
                  <a:off x="3343310" y="4535967"/>
                  <a:ext cx="127717" cy="256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95" h="156544" extrusionOk="0">
                      <a:moveTo>
                        <a:pt x="18496" y="1"/>
                      </a:moveTo>
                      <a:cubicBezTo>
                        <a:pt x="8514" y="1"/>
                        <a:pt x="359" y="8123"/>
                        <a:pt x="327" y="18105"/>
                      </a:cubicBezTo>
                      <a:lnTo>
                        <a:pt x="33" y="74537"/>
                      </a:lnTo>
                      <a:cubicBezTo>
                        <a:pt x="0" y="78778"/>
                        <a:pt x="3425" y="82235"/>
                        <a:pt x="7666" y="82268"/>
                      </a:cubicBezTo>
                      <a:lnTo>
                        <a:pt x="7731" y="82268"/>
                      </a:lnTo>
                      <a:cubicBezTo>
                        <a:pt x="11939" y="82268"/>
                        <a:pt x="15364" y="78843"/>
                        <a:pt x="15397" y="74635"/>
                      </a:cubicBezTo>
                      <a:lnTo>
                        <a:pt x="15691" y="18170"/>
                      </a:lnTo>
                      <a:cubicBezTo>
                        <a:pt x="15691" y="17341"/>
                        <a:pt x="16344" y="16668"/>
                        <a:pt x="17166" y="16668"/>
                      </a:cubicBezTo>
                      <a:cubicBezTo>
                        <a:pt x="17185" y="16668"/>
                        <a:pt x="17204" y="16669"/>
                        <a:pt x="17224" y="16669"/>
                      </a:cubicBezTo>
                      <a:cubicBezTo>
                        <a:pt x="18039" y="16669"/>
                        <a:pt x="18724" y="17355"/>
                        <a:pt x="18724" y="18170"/>
                      </a:cubicBezTo>
                      <a:lnTo>
                        <a:pt x="18724" y="147345"/>
                      </a:lnTo>
                      <a:cubicBezTo>
                        <a:pt x="18724" y="152433"/>
                        <a:pt x="22867" y="156543"/>
                        <a:pt x="27956" y="156543"/>
                      </a:cubicBezTo>
                      <a:cubicBezTo>
                        <a:pt x="33044" y="156543"/>
                        <a:pt x="37187" y="152433"/>
                        <a:pt x="37187" y="147345"/>
                      </a:cubicBezTo>
                      <a:lnTo>
                        <a:pt x="37187" y="73656"/>
                      </a:lnTo>
                      <a:lnTo>
                        <a:pt x="41167" y="73656"/>
                      </a:lnTo>
                      <a:lnTo>
                        <a:pt x="41167" y="147345"/>
                      </a:lnTo>
                      <a:cubicBezTo>
                        <a:pt x="41167" y="152433"/>
                        <a:pt x="45277" y="156543"/>
                        <a:pt x="50365" y="156543"/>
                      </a:cubicBezTo>
                      <a:cubicBezTo>
                        <a:pt x="55454" y="156543"/>
                        <a:pt x="59597" y="152433"/>
                        <a:pt x="59597" y="147345"/>
                      </a:cubicBezTo>
                      <a:cubicBezTo>
                        <a:pt x="59597" y="25477"/>
                        <a:pt x="59434" y="95153"/>
                        <a:pt x="59434" y="18300"/>
                      </a:cubicBezTo>
                      <a:cubicBezTo>
                        <a:pt x="59434" y="17420"/>
                        <a:pt x="60119" y="16702"/>
                        <a:pt x="60967" y="16669"/>
                      </a:cubicBezTo>
                      <a:cubicBezTo>
                        <a:pt x="60988" y="16669"/>
                        <a:pt x="61009" y="16668"/>
                        <a:pt x="61030" y="16668"/>
                      </a:cubicBezTo>
                      <a:cubicBezTo>
                        <a:pt x="61882" y="16668"/>
                        <a:pt x="62567" y="17310"/>
                        <a:pt x="62631" y="18170"/>
                      </a:cubicBezTo>
                      <a:lnTo>
                        <a:pt x="62598" y="74570"/>
                      </a:lnTo>
                      <a:cubicBezTo>
                        <a:pt x="62598" y="78810"/>
                        <a:pt x="66023" y="82268"/>
                        <a:pt x="70264" y="82268"/>
                      </a:cubicBezTo>
                      <a:cubicBezTo>
                        <a:pt x="74504" y="82268"/>
                        <a:pt x="77962" y="78843"/>
                        <a:pt x="77962" y="74602"/>
                      </a:cubicBezTo>
                      <a:lnTo>
                        <a:pt x="77994" y="18137"/>
                      </a:lnTo>
                      <a:cubicBezTo>
                        <a:pt x="77994" y="18137"/>
                        <a:pt x="77994" y="18105"/>
                        <a:pt x="77994" y="18105"/>
                      </a:cubicBezTo>
                      <a:cubicBezTo>
                        <a:pt x="77962" y="8123"/>
                        <a:pt x="69807" y="1"/>
                        <a:pt x="598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44"/>
                <p:cNvSpPr/>
                <p:nvPr/>
              </p:nvSpPr>
              <p:spPr>
                <a:xfrm>
                  <a:off x="3381341" y="4475555"/>
                  <a:ext cx="52189" cy="52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1" h="31838" extrusionOk="0">
                      <a:moveTo>
                        <a:pt x="15952" y="1"/>
                      </a:moveTo>
                      <a:cubicBezTo>
                        <a:pt x="7144" y="1"/>
                        <a:pt x="1" y="7112"/>
                        <a:pt x="1" y="15919"/>
                      </a:cubicBezTo>
                      <a:cubicBezTo>
                        <a:pt x="1" y="24694"/>
                        <a:pt x="7144" y="31838"/>
                        <a:pt x="15952" y="31838"/>
                      </a:cubicBezTo>
                      <a:cubicBezTo>
                        <a:pt x="24727" y="31838"/>
                        <a:pt x="31870" y="24694"/>
                        <a:pt x="31870" y="15919"/>
                      </a:cubicBezTo>
                      <a:cubicBezTo>
                        <a:pt x="31870" y="7112"/>
                        <a:pt x="24727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9" name="Google Shape;569;p44"/>
              <p:cNvGrpSpPr/>
              <p:nvPr/>
            </p:nvGrpSpPr>
            <p:grpSpPr>
              <a:xfrm>
                <a:off x="3815519" y="4098388"/>
                <a:ext cx="147831" cy="291991"/>
                <a:chOff x="3527539" y="4476677"/>
                <a:chExt cx="159232" cy="314510"/>
              </a:xfrm>
            </p:grpSpPr>
            <p:sp>
              <p:nvSpPr>
                <p:cNvPr id="570" name="Google Shape;570;p44"/>
                <p:cNvSpPr/>
                <p:nvPr/>
              </p:nvSpPr>
              <p:spPr>
                <a:xfrm>
                  <a:off x="3527539" y="4536716"/>
                  <a:ext cx="159232" cy="254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41" h="155402" extrusionOk="0">
                      <a:moveTo>
                        <a:pt x="35360" y="0"/>
                      </a:moveTo>
                      <a:cubicBezTo>
                        <a:pt x="27173" y="0"/>
                        <a:pt x="21268" y="5220"/>
                        <a:pt x="17713" y="15527"/>
                      </a:cubicBezTo>
                      <a:cubicBezTo>
                        <a:pt x="15527" y="21921"/>
                        <a:pt x="1533" y="61750"/>
                        <a:pt x="1403" y="62174"/>
                      </a:cubicBezTo>
                      <a:cubicBezTo>
                        <a:pt x="0" y="66121"/>
                        <a:pt x="2088" y="70492"/>
                        <a:pt x="6068" y="71895"/>
                      </a:cubicBezTo>
                      <a:cubicBezTo>
                        <a:pt x="6895" y="72179"/>
                        <a:pt x="7739" y="72315"/>
                        <a:pt x="8570" y="72315"/>
                      </a:cubicBezTo>
                      <a:cubicBezTo>
                        <a:pt x="11735" y="72315"/>
                        <a:pt x="14703" y="70350"/>
                        <a:pt x="15788" y="67197"/>
                      </a:cubicBezTo>
                      <a:cubicBezTo>
                        <a:pt x="16245" y="65925"/>
                        <a:pt x="24661" y="42569"/>
                        <a:pt x="29358" y="29130"/>
                      </a:cubicBezTo>
                      <a:lnTo>
                        <a:pt x="29358" y="29130"/>
                      </a:lnTo>
                      <a:cubicBezTo>
                        <a:pt x="28869" y="33142"/>
                        <a:pt x="30272" y="24824"/>
                        <a:pt x="18431" y="85856"/>
                      </a:cubicBezTo>
                      <a:cubicBezTo>
                        <a:pt x="17941" y="88498"/>
                        <a:pt x="19964" y="90912"/>
                        <a:pt x="22606" y="90912"/>
                      </a:cubicBezTo>
                      <a:lnTo>
                        <a:pt x="28412" y="90912"/>
                      </a:lnTo>
                      <a:lnTo>
                        <a:pt x="28412" y="146235"/>
                      </a:lnTo>
                      <a:cubicBezTo>
                        <a:pt x="28412" y="151291"/>
                        <a:pt x="32522" y="155401"/>
                        <a:pt x="37578" y="155401"/>
                      </a:cubicBezTo>
                      <a:cubicBezTo>
                        <a:pt x="42634" y="155401"/>
                        <a:pt x="46745" y="151291"/>
                        <a:pt x="46745" y="146235"/>
                      </a:cubicBezTo>
                      <a:lnTo>
                        <a:pt x="46745" y="90912"/>
                      </a:lnTo>
                      <a:lnTo>
                        <a:pt x="50692" y="90912"/>
                      </a:lnTo>
                      <a:lnTo>
                        <a:pt x="50692" y="146235"/>
                      </a:lnTo>
                      <a:cubicBezTo>
                        <a:pt x="50692" y="151291"/>
                        <a:pt x="54769" y="155401"/>
                        <a:pt x="59825" y="155401"/>
                      </a:cubicBezTo>
                      <a:cubicBezTo>
                        <a:pt x="64881" y="155401"/>
                        <a:pt x="68991" y="151291"/>
                        <a:pt x="68991" y="146235"/>
                      </a:cubicBezTo>
                      <a:lnTo>
                        <a:pt x="68991" y="90912"/>
                      </a:lnTo>
                      <a:lnTo>
                        <a:pt x="74798" y="90912"/>
                      </a:lnTo>
                      <a:cubicBezTo>
                        <a:pt x="77472" y="90912"/>
                        <a:pt x="79462" y="88498"/>
                        <a:pt x="78973" y="85856"/>
                      </a:cubicBezTo>
                      <a:cubicBezTo>
                        <a:pt x="67262" y="25379"/>
                        <a:pt x="68535" y="32392"/>
                        <a:pt x="68143" y="29130"/>
                      </a:cubicBezTo>
                      <a:lnTo>
                        <a:pt x="68143" y="29130"/>
                      </a:lnTo>
                      <a:cubicBezTo>
                        <a:pt x="72873" y="42667"/>
                        <a:pt x="81028" y="65958"/>
                        <a:pt x="81485" y="67197"/>
                      </a:cubicBezTo>
                      <a:cubicBezTo>
                        <a:pt x="82570" y="70350"/>
                        <a:pt x="85538" y="72315"/>
                        <a:pt x="88687" y="72315"/>
                      </a:cubicBezTo>
                      <a:cubicBezTo>
                        <a:pt x="89513" y="72315"/>
                        <a:pt x="90352" y="72179"/>
                        <a:pt x="91173" y="71895"/>
                      </a:cubicBezTo>
                      <a:cubicBezTo>
                        <a:pt x="95152" y="70492"/>
                        <a:pt x="97240" y="66121"/>
                        <a:pt x="95870" y="62174"/>
                      </a:cubicBezTo>
                      <a:cubicBezTo>
                        <a:pt x="95707" y="61750"/>
                        <a:pt x="81746" y="21921"/>
                        <a:pt x="79560" y="15527"/>
                      </a:cubicBezTo>
                      <a:cubicBezTo>
                        <a:pt x="76005" y="5220"/>
                        <a:pt x="70068" y="0"/>
                        <a:pt x="619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44"/>
                <p:cNvSpPr/>
                <p:nvPr/>
              </p:nvSpPr>
              <p:spPr>
                <a:xfrm>
                  <a:off x="3581381" y="4476677"/>
                  <a:ext cx="51814" cy="51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42" h="31610" extrusionOk="0">
                      <a:moveTo>
                        <a:pt x="15821" y="1"/>
                      </a:moveTo>
                      <a:cubicBezTo>
                        <a:pt x="7079" y="1"/>
                        <a:pt x="0" y="7079"/>
                        <a:pt x="0" y="15821"/>
                      </a:cubicBezTo>
                      <a:cubicBezTo>
                        <a:pt x="0" y="24531"/>
                        <a:pt x="7079" y="31609"/>
                        <a:pt x="15821" y="31609"/>
                      </a:cubicBezTo>
                      <a:cubicBezTo>
                        <a:pt x="24563" y="31609"/>
                        <a:pt x="31641" y="24531"/>
                        <a:pt x="31641" y="15821"/>
                      </a:cubicBezTo>
                      <a:cubicBezTo>
                        <a:pt x="31641" y="7079"/>
                        <a:pt x="24563" y="1"/>
                        <a:pt x="158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2" name="Google Shape;572;p44"/>
              <p:cNvGrpSpPr/>
              <p:nvPr/>
            </p:nvGrpSpPr>
            <p:grpSpPr>
              <a:xfrm>
                <a:off x="3511696" y="4098388"/>
                <a:ext cx="147831" cy="291991"/>
                <a:chOff x="3527539" y="4476677"/>
                <a:chExt cx="159232" cy="314510"/>
              </a:xfrm>
            </p:grpSpPr>
            <p:sp>
              <p:nvSpPr>
                <p:cNvPr id="573" name="Google Shape;573;p44"/>
                <p:cNvSpPr/>
                <p:nvPr/>
              </p:nvSpPr>
              <p:spPr>
                <a:xfrm>
                  <a:off x="3527539" y="4536716"/>
                  <a:ext cx="159232" cy="254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41" h="155402" extrusionOk="0">
                      <a:moveTo>
                        <a:pt x="35360" y="0"/>
                      </a:moveTo>
                      <a:cubicBezTo>
                        <a:pt x="27173" y="0"/>
                        <a:pt x="21268" y="5220"/>
                        <a:pt x="17713" y="15527"/>
                      </a:cubicBezTo>
                      <a:cubicBezTo>
                        <a:pt x="15527" y="21921"/>
                        <a:pt x="1533" y="61750"/>
                        <a:pt x="1403" y="62174"/>
                      </a:cubicBezTo>
                      <a:cubicBezTo>
                        <a:pt x="0" y="66121"/>
                        <a:pt x="2088" y="70492"/>
                        <a:pt x="6068" y="71895"/>
                      </a:cubicBezTo>
                      <a:cubicBezTo>
                        <a:pt x="6895" y="72179"/>
                        <a:pt x="7739" y="72315"/>
                        <a:pt x="8570" y="72315"/>
                      </a:cubicBezTo>
                      <a:cubicBezTo>
                        <a:pt x="11735" y="72315"/>
                        <a:pt x="14703" y="70350"/>
                        <a:pt x="15788" y="67197"/>
                      </a:cubicBezTo>
                      <a:cubicBezTo>
                        <a:pt x="16245" y="65925"/>
                        <a:pt x="24661" y="42569"/>
                        <a:pt x="29358" y="29130"/>
                      </a:cubicBezTo>
                      <a:lnTo>
                        <a:pt x="29358" y="29130"/>
                      </a:lnTo>
                      <a:cubicBezTo>
                        <a:pt x="28869" y="33142"/>
                        <a:pt x="30272" y="24824"/>
                        <a:pt x="18431" y="85856"/>
                      </a:cubicBezTo>
                      <a:cubicBezTo>
                        <a:pt x="17941" y="88498"/>
                        <a:pt x="19964" y="90912"/>
                        <a:pt x="22606" y="90912"/>
                      </a:cubicBezTo>
                      <a:lnTo>
                        <a:pt x="28412" y="90912"/>
                      </a:lnTo>
                      <a:lnTo>
                        <a:pt x="28412" y="146235"/>
                      </a:lnTo>
                      <a:cubicBezTo>
                        <a:pt x="28412" y="151291"/>
                        <a:pt x="32522" y="155401"/>
                        <a:pt x="37578" y="155401"/>
                      </a:cubicBezTo>
                      <a:cubicBezTo>
                        <a:pt x="42634" y="155401"/>
                        <a:pt x="46745" y="151291"/>
                        <a:pt x="46745" y="146235"/>
                      </a:cubicBezTo>
                      <a:lnTo>
                        <a:pt x="46745" y="90912"/>
                      </a:lnTo>
                      <a:lnTo>
                        <a:pt x="50692" y="90912"/>
                      </a:lnTo>
                      <a:lnTo>
                        <a:pt x="50692" y="146235"/>
                      </a:lnTo>
                      <a:cubicBezTo>
                        <a:pt x="50692" y="151291"/>
                        <a:pt x="54769" y="155401"/>
                        <a:pt x="59825" y="155401"/>
                      </a:cubicBezTo>
                      <a:cubicBezTo>
                        <a:pt x="64881" y="155401"/>
                        <a:pt x="68991" y="151291"/>
                        <a:pt x="68991" y="146235"/>
                      </a:cubicBezTo>
                      <a:lnTo>
                        <a:pt x="68991" y="90912"/>
                      </a:lnTo>
                      <a:lnTo>
                        <a:pt x="74798" y="90912"/>
                      </a:lnTo>
                      <a:cubicBezTo>
                        <a:pt x="77472" y="90912"/>
                        <a:pt x="79462" y="88498"/>
                        <a:pt x="78973" y="85856"/>
                      </a:cubicBezTo>
                      <a:cubicBezTo>
                        <a:pt x="67262" y="25379"/>
                        <a:pt x="68535" y="32392"/>
                        <a:pt x="68143" y="29130"/>
                      </a:cubicBezTo>
                      <a:lnTo>
                        <a:pt x="68143" y="29130"/>
                      </a:lnTo>
                      <a:cubicBezTo>
                        <a:pt x="72873" y="42667"/>
                        <a:pt x="81028" y="65958"/>
                        <a:pt x="81485" y="67197"/>
                      </a:cubicBezTo>
                      <a:cubicBezTo>
                        <a:pt x="82570" y="70350"/>
                        <a:pt x="85538" y="72315"/>
                        <a:pt x="88687" y="72315"/>
                      </a:cubicBezTo>
                      <a:cubicBezTo>
                        <a:pt x="89513" y="72315"/>
                        <a:pt x="90352" y="72179"/>
                        <a:pt x="91173" y="71895"/>
                      </a:cubicBezTo>
                      <a:cubicBezTo>
                        <a:pt x="95152" y="70492"/>
                        <a:pt x="97240" y="66121"/>
                        <a:pt x="95870" y="62174"/>
                      </a:cubicBezTo>
                      <a:cubicBezTo>
                        <a:pt x="95707" y="61750"/>
                        <a:pt x="81746" y="21921"/>
                        <a:pt x="79560" y="15527"/>
                      </a:cubicBezTo>
                      <a:cubicBezTo>
                        <a:pt x="76005" y="5220"/>
                        <a:pt x="70068" y="0"/>
                        <a:pt x="619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44"/>
                <p:cNvSpPr/>
                <p:nvPr/>
              </p:nvSpPr>
              <p:spPr>
                <a:xfrm>
                  <a:off x="3581381" y="4476677"/>
                  <a:ext cx="51814" cy="51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42" h="31610" extrusionOk="0">
                      <a:moveTo>
                        <a:pt x="15821" y="1"/>
                      </a:moveTo>
                      <a:cubicBezTo>
                        <a:pt x="7079" y="1"/>
                        <a:pt x="0" y="7079"/>
                        <a:pt x="0" y="15821"/>
                      </a:cubicBezTo>
                      <a:cubicBezTo>
                        <a:pt x="0" y="24531"/>
                        <a:pt x="7079" y="31609"/>
                        <a:pt x="15821" y="31609"/>
                      </a:cubicBezTo>
                      <a:cubicBezTo>
                        <a:pt x="24563" y="31609"/>
                        <a:pt x="31641" y="24531"/>
                        <a:pt x="31641" y="15821"/>
                      </a:cubicBezTo>
                      <a:cubicBezTo>
                        <a:pt x="31641" y="7079"/>
                        <a:pt x="24563" y="1"/>
                        <a:pt x="158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5" name="Google Shape;575;p44"/>
              <p:cNvGrpSpPr/>
              <p:nvPr/>
            </p:nvGrpSpPr>
            <p:grpSpPr>
              <a:xfrm>
                <a:off x="3207874" y="4098388"/>
                <a:ext cx="147831" cy="291991"/>
                <a:chOff x="3527539" y="4476677"/>
                <a:chExt cx="159232" cy="314510"/>
              </a:xfrm>
            </p:grpSpPr>
            <p:sp>
              <p:nvSpPr>
                <p:cNvPr id="576" name="Google Shape;576;p44"/>
                <p:cNvSpPr/>
                <p:nvPr/>
              </p:nvSpPr>
              <p:spPr>
                <a:xfrm>
                  <a:off x="3527539" y="4536716"/>
                  <a:ext cx="159232" cy="254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41" h="155402" extrusionOk="0">
                      <a:moveTo>
                        <a:pt x="35360" y="0"/>
                      </a:moveTo>
                      <a:cubicBezTo>
                        <a:pt x="27173" y="0"/>
                        <a:pt x="21268" y="5220"/>
                        <a:pt x="17713" y="15527"/>
                      </a:cubicBezTo>
                      <a:cubicBezTo>
                        <a:pt x="15527" y="21921"/>
                        <a:pt x="1533" y="61750"/>
                        <a:pt x="1403" y="62174"/>
                      </a:cubicBezTo>
                      <a:cubicBezTo>
                        <a:pt x="0" y="66121"/>
                        <a:pt x="2088" y="70492"/>
                        <a:pt x="6068" y="71895"/>
                      </a:cubicBezTo>
                      <a:cubicBezTo>
                        <a:pt x="6895" y="72179"/>
                        <a:pt x="7739" y="72315"/>
                        <a:pt x="8570" y="72315"/>
                      </a:cubicBezTo>
                      <a:cubicBezTo>
                        <a:pt x="11735" y="72315"/>
                        <a:pt x="14703" y="70350"/>
                        <a:pt x="15788" y="67197"/>
                      </a:cubicBezTo>
                      <a:cubicBezTo>
                        <a:pt x="16245" y="65925"/>
                        <a:pt x="24661" y="42569"/>
                        <a:pt x="29358" y="29130"/>
                      </a:cubicBezTo>
                      <a:lnTo>
                        <a:pt x="29358" y="29130"/>
                      </a:lnTo>
                      <a:cubicBezTo>
                        <a:pt x="28869" y="33142"/>
                        <a:pt x="30272" y="24824"/>
                        <a:pt x="18431" y="85856"/>
                      </a:cubicBezTo>
                      <a:cubicBezTo>
                        <a:pt x="17941" y="88498"/>
                        <a:pt x="19964" y="90912"/>
                        <a:pt x="22606" y="90912"/>
                      </a:cubicBezTo>
                      <a:lnTo>
                        <a:pt x="28412" y="90912"/>
                      </a:lnTo>
                      <a:lnTo>
                        <a:pt x="28412" y="146235"/>
                      </a:lnTo>
                      <a:cubicBezTo>
                        <a:pt x="28412" y="151291"/>
                        <a:pt x="32522" y="155401"/>
                        <a:pt x="37578" y="155401"/>
                      </a:cubicBezTo>
                      <a:cubicBezTo>
                        <a:pt x="42634" y="155401"/>
                        <a:pt x="46745" y="151291"/>
                        <a:pt x="46745" y="146235"/>
                      </a:cubicBezTo>
                      <a:lnTo>
                        <a:pt x="46745" y="90912"/>
                      </a:lnTo>
                      <a:lnTo>
                        <a:pt x="50692" y="90912"/>
                      </a:lnTo>
                      <a:lnTo>
                        <a:pt x="50692" y="146235"/>
                      </a:lnTo>
                      <a:cubicBezTo>
                        <a:pt x="50692" y="151291"/>
                        <a:pt x="54769" y="155401"/>
                        <a:pt x="59825" y="155401"/>
                      </a:cubicBezTo>
                      <a:cubicBezTo>
                        <a:pt x="64881" y="155401"/>
                        <a:pt x="68991" y="151291"/>
                        <a:pt x="68991" y="146235"/>
                      </a:cubicBezTo>
                      <a:lnTo>
                        <a:pt x="68991" y="90912"/>
                      </a:lnTo>
                      <a:lnTo>
                        <a:pt x="74798" y="90912"/>
                      </a:lnTo>
                      <a:cubicBezTo>
                        <a:pt x="77472" y="90912"/>
                        <a:pt x="79462" y="88498"/>
                        <a:pt x="78973" y="85856"/>
                      </a:cubicBezTo>
                      <a:cubicBezTo>
                        <a:pt x="67262" y="25379"/>
                        <a:pt x="68535" y="32392"/>
                        <a:pt x="68143" y="29130"/>
                      </a:cubicBezTo>
                      <a:lnTo>
                        <a:pt x="68143" y="29130"/>
                      </a:lnTo>
                      <a:cubicBezTo>
                        <a:pt x="72873" y="42667"/>
                        <a:pt x="81028" y="65958"/>
                        <a:pt x="81485" y="67197"/>
                      </a:cubicBezTo>
                      <a:cubicBezTo>
                        <a:pt x="82570" y="70350"/>
                        <a:pt x="85538" y="72315"/>
                        <a:pt x="88687" y="72315"/>
                      </a:cubicBezTo>
                      <a:cubicBezTo>
                        <a:pt x="89513" y="72315"/>
                        <a:pt x="90352" y="72179"/>
                        <a:pt x="91173" y="71895"/>
                      </a:cubicBezTo>
                      <a:cubicBezTo>
                        <a:pt x="95152" y="70492"/>
                        <a:pt x="97240" y="66121"/>
                        <a:pt x="95870" y="62174"/>
                      </a:cubicBezTo>
                      <a:cubicBezTo>
                        <a:pt x="95707" y="61750"/>
                        <a:pt x="81746" y="21921"/>
                        <a:pt x="79560" y="15527"/>
                      </a:cubicBezTo>
                      <a:cubicBezTo>
                        <a:pt x="76005" y="5220"/>
                        <a:pt x="70068" y="0"/>
                        <a:pt x="619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44"/>
                <p:cNvSpPr/>
                <p:nvPr/>
              </p:nvSpPr>
              <p:spPr>
                <a:xfrm>
                  <a:off x="3581381" y="4476677"/>
                  <a:ext cx="51814" cy="51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42" h="31610" extrusionOk="0">
                      <a:moveTo>
                        <a:pt x="15821" y="1"/>
                      </a:moveTo>
                      <a:cubicBezTo>
                        <a:pt x="7079" y="1"/>
                        <a:pt x="0" y="7079"/>
                        <a:pt x="0" y="15821"/>
                      </a:cubicBezTo>
                      <a:cubicBezTo>
                        <a:pt x="0" y="24531"/>
                        <a:pt x="7079" y="31609"/>
                        <a:pt x="15821" y="31609"/>
                      </a:cubicBezTo>
                      <a:cubicBezTo>
                        <a:pt x="24563" y="31609"/>
                        <a:pt x="31641" y="24531"/>
                        <a:pt x="31641" y="15821"/>
                      </a:cubicBezTo>
                      <a:cubicBezTo>
                        <a:pt x="31641" y="7079"/>
                        <a:pt x="24563" y="1"/>
                        <a:pt x="1582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8" name="Google Shape;578;p44"/>
              <p:cNvGrpSpPr/>
              <p:nvPr/>
            </p:nvGrpSpPr>
            <p:grpSpPr>
              <a:xfrm>
                <a:off x="2933305" y="4097347"/>
                <a:ext cx="118572" cy="294074"/>
                <a:chOff x="3343310" y="4475555"/>
                <a:chExt cx="127717" cy="316753"/>
              </a:xfrm>
            </p:grpSpPr>
            <p:sp>
              <p:nvSpPr>
                <p:cNvPr id="579" name="Google Shape;579;p44"/>
                <p:cNvSpPr/>
                <p:nvPr/>
              </p:nvSpPr>
              <p:spPr>
                <a:xfrm>
                  <a:off x="3343310" y="4535967"/>
                  <a:ext cx="127717" cy="256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95" h="156544" extrusionOk="0">
                      <a:moveTo>
                        <a:pt x="18496" y="1"/>
                      </a:moveTo>
                      <a:cubicBezTo>
                        <a:pt x="8514" y="1"/>
                        <a:pt x="359" y="8123"/>
                        <a:pt x="327" y="18105"/>
                      </a:cubicBezTo>
                      <a:lnTo>
                        <a:pt x="33" y="74537"/>
                      </a:lnTo>
                      <a:cubicBezTo>
                        <a:pt x="0" y="78778"/>
                        <a:pt x="3425" y="82235"/>
                        <a:pt x="7666" y="82268"/>
                      </a:cubicBezTo>
                      <a:lnTo>
                        <a:pt x="7731" y="82268"/>
                      </a:lnTo>
                      <a:cubicBezTo>
                        <a:pt x="11939" y="82268"/>
                        <a:pt x="15364" y="78843"/>
                        <a:pt x="15397" y="74635"/>
                      </a:cubicBezTo>
                      <a:lnTo>
                        <a:pt x="15691" y="18170"/>
                      </a:lnTo>
                      <a:cubicBezTo>
                        <a:pt x="15691" y="17341"/>
                        <a:pt x="16344" y="16668"/>
                        <a:pt x="17166" y="16668"/>
                      </a:cubicBezTo>
                      <a:cubicBezTo>
                        <a:pt x="17185" y="16668"/>
                        <a:pt x="17204" y="16669"/>
                        <a:pt x="17224" y="16669"/>
                      </a:cubicBezTo>
                      <a:cubicBezTo>
                        <a:pt x="18039" y="16669"/>
                        <a:pt x="18724" y="17355"/>
                        <a:pt x="18724" y="18170"/>
                      </a:cubicBezTo>
                      <a:lnTo>
                        <a:pt x="18724" y="147345"/>
                      </a:lnTo>
                      <a:cubicBezTo>
                        <a:pt x="18724" y="152433"/>
                        <a:pt x="22867" y="156543"/>
                        <a:pt x="27956" y="156543"/>
                      </a:cubicBezTo>
                      <a:cubicBezTo>
                        <a:pt x="33044" y="156543"/>
                        <a:pt x="37187" y="152433"/>
                        <a:pt x="37187" y="147345"/>
                      </a:cubicBezTo>
                      <a:lnTo>
                        <a:pt x="37187" y="73656"/>
                      </a:lnTo>
                      <a:lnTo>
                        <a:pt x="41167" y="73656"/>
                      </a:lnTo>
                      <a:lnTo>
                        <a:pt x="41167" y="147345"/>
                      </a:lnTo>
                      <a:cubicBezTo>
                        <a:pt x="41167" y="152433"/>
                        <a:pt x="45277" y="156543"/>
                        <a:pt x="50365" y="156543"/>
                      </a:cubicBezTo>
                      <a:cubicBezTo>
                        <a:pt x="55454" y="156543"/>
                        <a:pt x="59597" y="152433"/>
                        <a:pt x="59597" y="147345"/>
                      </a:cubicBezTo>
                      <a:cubicBezTo>
                        <a:pt x="59597" y="25477"/>
                        <a:pt x="59434" y="95153"/>
                        <a:pt x="59434" y="18300"/>
                      </a:cubicBezTo>
                      <a:cubicBezTo>
                        <a:pt x="59434" y="17420"/>
                        <a:pt x="60119" y="16702"/>
                        <a:pt x="60967" y="16669"/>
                      </a:cubicBezTo>
                      <a:cubicBezTo>
                        <a:pt x="60988" y="16669"/>
                        <a:pt x="61009" y="16668"/>
                        <a:pt x="61030" y="16668"/>
                      </a:cubicBezTo>
                      <a:cubicBezTo>
                        <a:pt x="61882" y="16668"/>
                        <a:pt x="62567" y="17310"/>
                        <a:pt x="62631" y="18170"/>
                      </a:cubicBezTo>
                      <a:lnTo>
                        <a:pt x="62598" y="74570"/>
                      </a:lnTo>
                      <a:cubicBezTo>
                        <a:pt x="62598" y="78810"/>
                        <a:pt x="66023" y="82268"/>
                        <a:pt x="70264" y="82268"/>
                      </a:cubicBezTo>
                      <a:cubicBezTo>
                        <a:pt x="74504" y="82268"/>
                        <a:pt x="77962" y="78843"/>
                        <a:pt x="77962" y="74602"/>
                      </a:cubicBezTo>
                      <a:lnTo>
                        <a:pt x="77994" y="18137"/>
                      </a:lnTo>
                      <a:cubicBezTo>
                        <a:pt x="77994" y="18137"/>
                        <a:pt x="77994" y="18105"/>
                        <a:pt x="77994" y="18105"/>
                      </a:cubicBezTo>
                      <a:cubicBezTo>
                        <a:pt x="77962" y="8123"/>
                        <a:pt x="69807" y="1"/>
                        <a:pt x="598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44"/>
                <p:cNvSpPr/>
                <p:nvPr/>
              </p:nvSpPr>
              <p:spPr>
                <a:xfrm>
                  <a:off x="3381341" y="4475555"/>
                  <a:ext cx="52189" cy="52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71" h="31838" extrusionOk="0">
                      <a:moveTo>
                        <a:pt x="15952" y="1"/>
                      </a:moveTo>
                      <a:cubicBezTo>
                        <a:pt x="7144" y="1"/>
                        <a:pt x="1" y="7112"/>
                        <a:pt x="1" y="15919"/>
                      </a:cubicBezTo>
                      <a:cubicBezTo>
                        <a:pt x="1" y="24694"/>
                        <a:pt x="7144" y="31838"/>
                        <a:pt x="15952" y="31838"/>
                      </a:cubicBezTo>
                      <a:cubicBezTo>
                        <a:pt x="24727" y="31838"/>
                        <a:pt x="31870" y="24694"/>
                        <a:pt x="31870" y="15919"/>
                      </a:cubicBezTo>
                      <a:cubicBezTo>
                        <a:pt x="31870" y="7112"/>
                        <a:pt x="24727" y="1"/>
                        <a:pt x="159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81" name="Google Shape;581;p44"/>
          <p:cNvGrpSpPr/>
          <p:nvPr/>
        </p:nvGrpSpPr>
        <p:grpSpPr>
          <a:xfrm>
            <a:off x="5848392" y="1944787"/>
            <a:ext cx="1176787" cy="1176884"/>
            <a:chOff x="5848392" y="2020987"/>
            <a:chExt cx="1176787" cy="1176884"/>
          </a:xfrm>
        </p:grpSpPr>
        <p:sp>
          <p:nvSpPr>
            <p:cNvPr id="582" name="Google Shape;582;p44"/>
            <p:cNvSpPr/>
            <p:nvPr/>
          </p:nvSpPr>
          <p:spPr>
            <a:xfrm>
              <a:off x="5848392" y="3130866"/>
              <a:ext cx="1176787" cy="67005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4"/>
            <p:cNvSpPr/>
            <p:nvPr/>
          </p:nvSpPr>
          <p:spPr>
            <a:xfrm>
              <a:off x="5849158" y="3130099"/>
              <a:ext cx="1176009" cy="30225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4"/>
            <p:cNvSpPr/>
            <p:nvPr/>
          </p:nvSpPr>
          <p:spPr>
            <a:xfrm>
              <a:off x="6140479" y="2319656"/>
              <a:ext cx="592516" cy="811294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6095614" y="2256057"/>
              <a:ext cx="682245" cy="64536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4"/>
            <p:cNvSpPr/>
            <p:nvPr/>
          </p:nvSpPr>
          <p:spPr>
            <a:xfrm>
              <a:off x="5848392" y="2438851"/>
              <a:ext cx="292172" cy="63684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4"/>
            <p:cNvSpPr/>
            <p:nvPr/>
          </p:nvSpPr>
          <p:spPr>
            <a:xfrm>
              <a:off x="6278392" y="2832196"/>
              <a:ext cx="317541" cy="298755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5874442" y="2502451"/>
              <a:ext cx="266122" cy="627734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6732910" y="2502451"/>
              <a:ext cx="266122" cy="628500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6204923" y="2446088"/>
              <a:ext cx="97220" cy="191138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6388552" y="2446088"/>
              <a:ext cx="97220" cy="191138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4"/>
            <p:cNvSpPr/>
            <p:nvPr/>
          </p:nvSpPr>
          <p:spPr>
            <a:xfrm>
              <a:off x="6571330" y="2446088"/>
              <a:ext cx="97220" cy="191138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4"/>
            <p:cNvSpPr/>
            <p:nvPr/>
          </p:nvSpPr>
          <p:spPr>
            <a:xfrm>
              <a:off x="5958552" y="2720408"/>
              <a:ext cx="97135" cy="19181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4"/>
            <p:cNvSpPr/>
            <p:nvPr/>
          </p:nvSpPr>
          <p:spPr>
            <a:xfrm>
              <a:off x="6817786" y="2720408"/>
              <a:ext cx="96369" cy="19181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6732910" y="2438851"/>
              <a:ext cx="292257" cy="64536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6271071" y="2020987"/>
              <a:ext cx="330566" cy="235155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6358331" y="2066877"/>
              <a:ext cx="156813" cy="144993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5"/>
          <p:cNvSpPr txBox="1">
            <a:spLocks noGrp="1"/>
          </p:cNvSpPr>
          <p:nvPr>
            <p:ph type="subTitle" idx="1"/>
          </p:nvPr>
        </p:nvSpPr>
        <p:spPr>
          <a:xfrm>
            <a:off x="2642557" y="1735718"/>
            <a:ext cx="3858900" cy="10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“This is a quote. Words full of wisdom that someone important said and can make the reader get inspired”</a:t>
            </a:r>
            <a:endParaRPr/>
          </a:p>
        </p:txBody>
      </p:sp>
      <p:sp>
        <p:nvSpPr>
          <p:cNvPr id="603" name="Google Shape;603;p45"/>
          <p:cNvSpPr txBox="1">
            <a:spLocks noGrp="1"/>
          </p:cNvSpPr>
          <p:nvPr>
            <p:ph type="title"/>
          </p:nvPr>
        </p:nvSpPr>
        <p:spPr>
          <a:xfrm>
            <a:off x="2642550" y="2802050"/>
            <a:ext cx="3858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6"/>
          <p:cNvSpPr/>
          <p:nvPr/>
        </p:nvSpPr>
        <p:spPr>
          <a:xfrm>
            <a:off x="6249775" y="3400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46"/>
          <p:cNvSpPr/>
          <p:nvPr/>
        </p:nvSpPr>
        <p:spPr>
          <a:xfrm>
            <a:off x="3628975" y="3400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6"/>
          <p:cNvSpPr/>
          <p:nvPr/>
        </p:nvSpPr>
        <p:spPr>
          <a:xfrm>
            <a:off x="995525" y="3400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6"/>
          <p:cNvSpPr/>
          <p:nvPr/>
        </p:nvSpPr>
        <p:spPr>
          <a:xfrm>
            <a:off x="3619775" y="1861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6"/>
          <p:cNvSpPr/>
          <p:nvPr/>
        </p:nvSpPr>
        <p:spPr>
          <a:xfrm>
            <a:off x="6249350" y="1861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46"/>
          <p:cNvSpPr/>
          <p:nvPr/>
        </p:nvSpPr>
        <p:spPr>
          <a:xfrm>
            <a:off x="995950" y="1861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46"/>
          <p:cNvSpPr txBox="1">
            <a:spLocks noGrp="1"/>
          </p:cNvSpPr>
          <p:nvPr>
            <p:ph type="subTitle" idx="7"/>
          </p:nvPr>
        </p:nvSpPr>
        <p:spPr>
          <a:xfrm>
            <a:off x="713232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15" name="Google Shape;615;p46"/>
          <p:cNvSpPr txBox="1">
            <a:spLocks noGrp="1"/>
          </p:cNvSpPr>
          <p:nvPr>
            <p:ph type="subTitle" idx="8"/>
          </p:nvPr>
        </p:nvSpPr>
        <p:spPr>
          <a:xfrm>
            <a:off x="3337560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616" name="Google Shape;616;p46"/>
          <p:cNvSpPr txBox="1">
            <a:spLocks noGrp="1"/>
          </p:cNvSpPr>
          <p:nvPr>
            <p:ph type="subTitle" idx="9"/>
          </p:nvPr>
        </p:nvSpPr>
        <p:spPr>
          <a:xfrm>
            <a:off x="5980176" y="231038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17" name="Google Shape;617;p46"/>
          <p:cNvSpPr txBox="1">
            <a:spLocks noGrp="1"/>
          </p:cNvSpPr>
          <p:nvPr>
            <p:ph type="subTitle" idx="13"/>
          </p:nvPr>
        </p:nvSpPr>
        <p:spPr>
          <a:xfrm>
            <a:off x="713232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Yes, this is the ringed planet. It’s a gas giant</a:t>
            </a:r>
            <a:endParaRPr/>
          </a:p>
        </p:txBody>
      </p:sp>
      <p:sp>
        <p:nvSpPr>
          <p:cNvPr id="618" name="Google Shape;618;p46"/>
          <p:cNvSpPr txBox="1">
            <a:spLocks noGrp="1"/>
          </p:cNvSpPr>
          <p:nvPr>
            <p:ph type="subTitle" idx="14"/>
          </p:nvPr>
        </p:nvSpPr>
        <p:spPr>
          <a:xfrm>
            <a:off x="3337560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19" name="Google Shape;619;p46"/>
          <p:cNvSpPr txBox="1">
            <a:spLocks noGrp="1"/>
          </p:cNvSpPr>
          <p:nvPr>
            <p:ph type="subTitle" idx="15"/>
          </p:nvPr>
        </p:nvSpPr>
        <p:spPr>
          <a:xfrm>
            <a:off x="5980176" y="3857244"/>
            <a:ext cx="24507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the farthest planet from the Sun of them all</a:t>
            </a:r>
            <a:endParaRPr/>
          </a:p>
        </p:txBody>
      </p:sp>
      <p:sp>
        <p:nvSpPr>
          <p:cNvPr id="620" name="Google Shape;620;p46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621" name="Google Shape;621;p46"/>
          <p:cNvSpPr txBox="1">
            <a:spLocks noGrp="1"/>
          </p:cNvSpPr>
          <p:nvPr>
            <p:ph type="subTitle" idx="1"/>
          </p:nvPr>
        </p:nvSpPr>
        <p:spPr>
          <a:xfrm>
            <a:off x="713340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22" name="Google Shape;622;p46"/>
          <p:cNvSpPr txBox="1">
            <a:spLocks noGrp="1"/>
          </p:cNvSpPr>
          <p:nvPr>
            <p:ph type="subTitle" idx="2"/>
          </p:nvPr>
        </p:nvSpPr>
        <p:spPr>
          <a:xfrm>
            <a:off x="3340038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23" name="Google Shape;623;p46"/>
          <p:cNvSpPr txBox="1">
            <a:spLocks noGrp="1"/>
          </p:cNvSpPr>
          <p:nvPr>
            <p:ph type="subTitle" idx="3"/>
          </p:nvPr>
        </p:nvSpPr>
        <p:spPr>
          <a:xfrm>
            <a:off x="5979391" y="1822129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24" name="Google Shape;624;p46"/>
          <p:cNvSpPr txBox="1">
            <a:spLocks noGrp="1"/>
          </p:cNvSpPr>
          <p:nvPr>
            <p:ph type="subTitle" idx="4"/>
          </p:nvPr>
        </p:nvSpPr>
        <p:spPr>
          <a:xfrm>
            <a:off x="713340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25" name="Google Shape;625;p46"/>
          <p:cNvSpPr txBox="1">
            <a:spLocks noGrp="1"/>
          </p:cNvSpPr>
          <p:nvPr>
            <p:ph type="subTitle" idx="5"/>
          </p:nvPr>
        </p:nvSpPr>
        <p:spPr>
          <a:xfrm>
            <a:off x="3340038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26" name="Google Shape;626;p46"/>
          <p:cNvSpPr txBox="1">
            <a:spLocks noGrp="1"/>
          </p:cNvSpPr>
          <p:nvPr>
            <p:ph type="subTitle" idx="6"/>
          </p:nvPr>
        </p:nvSpPr>
        <p:spPr>
          <a:xfrm>
            <a:off x="5979391" y="3372204"/>
            <a:ext cx="24513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7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</p:txBody>
      </p:sp>
      <p:graphicFrame>
        <p:nvGraphicFramePr>
          <p:cNvPr id="632" name="Google Shape;632;p47"/>
          <p:cNvGraphicFramePr/>
          <p:nvPr/>
        </p:nvGraphicFramePr>
        <p:xfrm>
          <a:off x="713225" y="24401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{B2483646-E3A4-4A70-A08B-D6609E20B983}</a:tableStyleId>
              </a:tblPr>
              <a:tblGrid>
                <a:gridCol w="135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4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5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Doctor checking</a:t>
                      </a:r>
                      <a:endParaRPr b="1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Blood testing</a:t>
                      </a:r>
                      <a:endParaRPr b="1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Genetic testing</a:t>
                      </a:r>
                      <a:endParaRPr b="1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Every month</a:t>
                      </a:r>
                      <a:endParaRPr sz="1600">
                        <a:solidFill>
                          <a:schemeClr val="dk1"/>
                        </a:solidFill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✔</a:t>
                      </a:r>
                      <a:endParaRPr>
                        <a:solidFill>
                          <a:schemeClr val="dk1"/>
                        </a:solidFill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Every year</a:t>
                      </a:r>
                      <a:endParaRPr sz="1600">
                        <a:solidFill>
                          <a:schemeClr val="dk1"/>
                        </a:solidFill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Once</a:t>
                      </a:r>
                      <a:endParaRPr sz="1600">
                        <a:solidFill>
                          <a:schemeClr val="dk1"/>
                        </a:solidFill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✔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33" name="Google Shape;633;p47"/>
          <p:cNvGrpSpPr/>
          <p:nvPr/>
        </p:nvGrpSpPr>
        <p:grpSpPr>
          <a:xfrm>
            <a:off x="2760339" y="1888708"/>
            <a:ext cx="622413" cy="591315"/>
            <a:chOff x="7075663" y="2444129"/>
            <a:chExt cx="362163" cy="347098"/>
          </a:xfrm>
        </p:grpSpPr>
        <p:sp>
          <p:nvSpPr>
            <p:cNvPr id="634" name="Google Shape;634;p47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7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47"/>
          <p:cNvGrpSpPr/>
          <p:nvPr/>
        </p:nvGrpSpPr>
        <p:grpSpPr>
          <a:xfrm>
            <a:off x="4915199" y="1873185"/>
            <a:ext cx="622412" cy="622417"/>
            <a:chOff x="5323721" y="2437029"/>
            <a:chExt cx="362922" cy="361219"/>
          </a:xfrm>
        </p:grpSpPr>
        <p:sp>
          <p:nvSpPr>
            <p:cNvPr id="639" name="Google Shape;639;p47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47"/>
          <p:cNvGrpSpPr/>
          <p:nvPr/>
        </p:nvGrpSpPr>
        <p:grpSpPr>
          <a:xfrm>
            <a:off x="7153729" y="1872979"/>
            <a:ext cx="357898" cy="622413"/>
            <a:chOff x="6263725" y="4277658"/>
            <a:chExt cx="210491" cy="362163"/>
          </a:xfrm>
        </p:grpSpPr>
        <p:sp>
          <p:nvSpPr>
            <p:cNvPr id="653" name="Google Shape;653;p47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7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7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7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7" name="Google Shape;677;p49"/>
          <p:cNvCxnSpPr/>
          <p:nvPr/>
        </p:nvCxnSpPr>
        <p:spPr>
          <a:xfrm rot="10800000">
            <a:off x="1971600" y="3285900"/>
            <a:ext cx="5191200" cy="28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49"/>
          <p:cNvSpPr/>
          <p:nvPr/>
        </p:nvSpPr>
        <p:spPr>
          <a:xfrm>
            <a:off x="3310925" y="3016600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9"/>
          <p:cNvSpPr/>
          <p:nvPr/>
        </p:nvSpPr>
        <p:spPr>
          <a:xfrm>
            <a:off x="5235725" y="3016600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9"/>
          <p:cNvSpPr/>
          <p:nvPr/>
        </p:nvSpPr>
        <p:spPr>
          <a:xfrm>
            <a:off x="7160525" y="3016600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9"/>
          <p:cNvSpPr/>
          <p:nvPr/>
        </p:nvSpPr>
        <p:spPr>
          <a:xfrm>
            <a:off x="1386125" y="3016600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9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683" name="Google Shape;683;p49"/>
          <p:cNvSpPr txBox="1">
            <a:spLocks noGrp="1"/>
          </p:cNvSpPr>
          <p:nvPr>
            <p:ph type="subTitle" idx="4294967295"/>
          </p:nvPr>
        </p:nvSpPr>
        <p:spPr>
          <a:xfrm>
            <a:off x="713225" y="3101825"/>
            <a:ext cx="19248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4" name="Google Shape;684;p49"/>
          <p:cNvSpPr txBox="1">
            <a:spLocks noGrp="1"/>
          </p:cNvSpPr>
          <p:nvPr>
            <p:ph type="body" idx="4294967295"/>
          </p:nvPr>
        </p:nvSpPr>
        <p:spPr>
          <a:xfrm>
            <a:off x="713225" y="3671802"/>
            <a:ext cx="19248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mostly of hydrogen</a:t>
            </a:r>
            <a:endParaRPr/>
          </a:p>
        </p:txBody>
      </p:sp>
      <p:sp>
        <p:nvSpPr>
          <p:cNvPr id="685" name="Google Shape;685;p49"/>
          <p:cNvSpPr txBox="1">
            <a:spLocks noGrp="1"/>
          </p:cNvSpPr>
          <p:nvPr>
            <p:ph type="subTitle" idx="4294967295"/>
          </p:nvPr>
        </p:nvSpPr>
        <p:spPr>
          <a:xfrm>
            <a:off x="2638025" y="3101812"/>
            <a:ext cx="19248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6" name="Google Shape;686;p49"/>
          <p:cNvSpPr txBox="1">
            <a:spLocks noGrp="1"/>
          </p:cNvSpPr>
          <p:nvPr>
            <p:ph type="body" idx="4294967295"/>
          </p:nvPr>
        </p:nvSpPr>
        <p:spPr>
          <a:xfrm>
            <a:off x="2638025" y="3666276"/>
            <a:ext cx="19248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we all live on</a:t>
            </a:r>
            <a:endParaRPr/>
          </a:p>
        </p:txBody>
      </p:sp>
      <p:sp>
        <p:nvSpPr>
          <p:cNvPr id="687" name="Google Shape;687;p49"/>
          <p:cNvSpPr txBox="1">
            <a:spLocks noGrp="1"/>
          </p:cNvSpPr>
          <p:nvPr>
            <p:ph type="subTitle" idx="4294967295"/>
          </p:nvPr>
        </p:nvSpPr>
        <p:spPr>
          <a:xfrm>
            <a:off x="4562826" y="3099050"/>
            <a:ext cx="19248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3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88" name="Google Shape;688;p49"/>
          <p:cNvSpPr txBox="1">
            <a:spLocks noGrp="1"/>
          </p:cNvSpPr>
          <p:nvPr>
            <p:ph type="body" idx="4294967295"/>
          </p:nvPr>
        </p:nvSpPr>
        <p:spPr>
          <a:xfrm>
            <a:off x="4562825" y="3669025"/>
            <a:ext cx="19248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89" name="Google Shape;689;p49"/>
          <p:cNvSpPr txBox="1">
            <a:spLocks noGrp="1"/>
          </p:cNvSpPr>
          <p:nvPr>
            <p:ph type="subTitle" idx="4294967295"/>
          </p:nvPr>
        </p:nvSpPr>
        <p:spPr>
          <a:xfrm>
            <a:off x="6487626" y="3101812"/>
            <a:ext cx="19248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4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90" name="Google Shape;690;p49"/>
          <p:cNvSpPr txBox="1">
            <a:spLocks noGrp="1"/>
          </p:cNvSpPr>
          <p:nvPr>
            <p:ph type="body" idx="4294967295"/>
          </p:nvPr>
        </p:nvSpPr>
        <p:spPr>
          <a:xfrm>
            <a:off x="6487625" y="3666277"/>
            <a:ext cx="19248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grpSp>
        <p:nvGrpSpPr>
          <p:cNvPr id="691" name="Google Shape;691;p49"/>
          <p:cNvGrpSpPr/>
          <p:nvPr/>
        </p:nvGrpSpPr>
        <p:grpSpPr>
          <a:xfrm>
            <a:off x="1256584" y="1958715"/>
            <a:ext cx="838084" cy="781555"/>
            <a:chOff x="7513884" y="2448269"/>
            <a:chExt cx="363184" cy="338687"/>
          </a:xfrm>
        </p:grpSpPr>
        <p:sp>
          <p:nvSpPr>
            <p:cNvPr id="692" name="Google Shape;692;p49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9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" name="Google Shape;695;p49"/>
          <p:cNvGrpSpPr/>
          <p:nvPr/>
        </p:nvGrpSpPr>
        <p:grpSpPr>
          <a:xfrm>
            <a:off x="3318681" y="1961000"/>
            <a:ext cx="563492" cy="777226"/>
            <a:chOff x="6705719" y="4278051"/>
            <a:chExt cx="261712" cy="361770"/>
          </a:xfrm>
        </p:grpSpPr>
        <p:sp>
          <p:nvSpPr>
            <p:cNvPr id="696" name="Google Shape;696;p49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9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9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9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9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9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9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9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9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9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9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9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49"/>
          <p:cNvGrpSpPr/>
          <p:nvPr/>
        </p:nvGrpSpPr>
        <p:grpSpPr>
          <a:xfrm>
            <a:off x="5214330" y="1960994"/>
            <a:ext cx="621783" cy="777238"/>
            <a:chOff x="7551822" y="3804774"/>
            <a:chExt cx="293335" cy="361927"/>
          </a:xfrm>
        </p:grpSpPr>
        <p:sp>
          <p:nvSpPr>
            <p:cNvPr id="709" name="Google Shape;709;p49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9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9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9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9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9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9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9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49"/>
          <p:cNvGrpSpPr/>
          <p:nvPr/>
        </p:nvGrpSpPr>
        <p:grpSpPr>
          <a:xfrm>
            <a:off x="7122415" y="1960997"/>
            <a:ext cx="621805" cy="777233"/>
            <a:chOff x="8028714" y="2891652"/>
            <a:chExt cx="289589" cy="361403"/>
          </a:xfrm>
        </p:grpSpPr>
        <p:sp>
          <p:nvSpPr>
            <p:cNvPr id="718" name="Google Shape;718;p49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9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9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9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9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9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9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9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9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9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9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9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0"/>
          <p:cNvSpPr txBox="1">
            <a:spLocks noGrp="1"/>
          </p:cNvSpPr>
          <p:nvPr>
            <p:ph type="subTitle" idx="1"/>
          </p:nvPr>
        </p:nvSpPr>
        <p:spPr>
          <a:xfrm>
            <a:off x="1170425" y="1819275"/>
            <a:ext cx="3090600" cy="16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shouldn’t do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shouldn’t do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shouldn’t do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50"/>
          <p:cNvSpPr txBox="1">
            <a:spLocks noGrp="1"/>
          </p:cNvSpPr>
          <p:nvPr>
            <p:ph type="subTitle" idx="2"/>
          </p:nvPr>
        </p:nvSpPr>
        <p:spPr>
          <a:xfrm>
            <a:off x="4892049" y="1819275"/>
            <a:ext cx="3090600" cy="16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 do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 do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Here you can describe what the patient should do</a:t>
            </a:r>
            <a:endParaRPr/>
          </a:p>
        </p:txBody>
      </p:sp>
      <p:sp>
        <p:nvSpPr>
          <p:cNvPr id="736" name="Google Shape;736;p50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737" name="Google Shape;737;p50"/>
          <p:cNvSpPr/>
          <p:nvPr/>
        </p:nvSpPr>
        <p:spPr>
          <a:xfrm>
            <a:off x="2348675" y="3684175"/>
            <a:ext cx="734100" cy="734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50"/>
          <p:cNvSpPr/>
          <p:nvPr/>
        </p:nvSpPr>
        <p:spPr>
          <a:xfrm>
            <a:off x="6070288" y="3684275"/>
            <a:ext cx="734100" cy="734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" name="Google Shape;739;p50"/>
          <p:cNvGrpSpPr/>
          <p:nvPr/>
        </p:nvGrpSpPr>
        <p:grpSpPr>
          <a:xfrm>
            <a:off x="6242255" y="3907440"/>
            <a:ext cx="390185" cy="287862"/>
            <a:chOff x="5223609" y="3731112"/>
            <a:chExt cx="371782" cy="274285"/>
          </a:xfrm>
        </p:grpSpPr>
        <p:sp>
          <p:nvSpPr>
            <p:cNvPr id="740" name="Google Shape;740;p50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0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50"/>
          <p:cNvSpPr/>
          <p:nvPr/>
        </p:nvSpPr>
        <p:spPr>
          <a:xfrm>
            <a:off x="2562573" y="3899599"/>
            <a:ext cx="306441" cy="30338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21" name="Google Shape;221;p32"/>
          <p:cNvSpPr txBox="1">
            <a:spLocks noGrp="1"/>
          </p:cNvSpPr>
          <p:nvPr>
            <p:ph type="body" idx="1"/>
          </p:nvPr>
        </p:nvSpPr>
        <p:spPr>
          <a:xfrm>
            <a:off x="713225" y="1219150"/>
            <a:ext cx="76992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 b="1">
                <a:uFill>
                  <a:noFill/>
                </a:uFill>
                <a:hlinkClick r:id="rId3"/>
              </a:rPr>
              <a:t>Slidesgo</a:t>
            </a:r>
            <a:r>
              <a:rPr lang="en" b="1"/>
              <a:t> </a:t>
            </a:r>
            <a:r>
              <a:rPr lang="en"/>
              <a:t>template: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A slide structure based on a medical disease presentation, which you can easily adapt to your needs. For more info on how to edit the template, please visit </a:t>
            </a:r>
            <a:r>
              <a:rPr lang="en" b="1">
                <a:uFill>
                  <a:noFill/>
                </a:uFill>
                <a:hlinkClick r:id="rId4"/>
              </a:rPr>
              <a:t>Slidesgo School</a:t>
            </a:r>
            <a:r>
              <a:rPr lang="en"/>
              <a:t> or read our </a:t>
            </a:r>
            <a:r>
              <a:rPr lang="en" b="1">
                <a:uFill>
                  <a:noFill/>
                </a:uFill>
                <a:hlinkClick r:id="rId5"/>
              </a:rPr>
              <a:t>FAQs</a:t>
            </a:r>
            <a:r>
              <a:rPr lang="en"/>
              <a:t>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An assortment of graphic resources that are suitable for use in the presentation can be found in the </a:t>
            </a:r>
            <a:r>
              <a:rPr lang="en" b="1"/>
              <a:t>a</a:t>
            </a:r>
            <a:r>
              <a:rPr lang="en" b="1">
                <a:uFill>
                  <a:noFill/>
                </a:uFill>
                <a:hlinkClick r:id="" action="ppaction://noaction"/>
              </a:rPr>
              <a:t>lternative resources</a:t>
            </a:r>
            <a:r>
              <a:rPr lang="en"/>
              <a:t> slide.</a:t>
            </a:r>
            <a:endParaRPr u="sng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hlinkClick r:id="rId6" action="ppaction://hlinksldjump"/>
              </a:rPr>
              <a:t>thanks</a:t>
            </a:r>
            <a:r>
              <a:rPr lang="en">
                <a:uFill>
                  <a:noFill/>
                </a:uFill>
                <a:hlinkClick r:id="rId6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A </a:t>
            </a:r>
            <a:r>
              <a:rPr lang="en" b="1">
                <a:uFill>
                  <a:noFill/>
                </a:uFill>
                <a:hlinkClick r:id="" action="ppaction://noaction"/>
              </a:rPr>
              <a:t>resources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b="1">
                <a:uFill>
                  <a:noFill/>
                </a:uFill>
                <a:hlinkClick r:id=""/>
              </a:rPr>
              <a:t>Instructions for use</a:t>
            </a:r>
            <a:r>
              <a:rPr lang="en"/>
              <a:t>.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The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hlinkClick r:id="" action="ppaction://noaction"/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A selection of </a:t>
            </a:r>
            <a:r>
              <a:rPr lang="en" b="1">
                <a:uFill>
                  <a:noFill/>
                </a:uFill>
                <a:hlinkClick r:id="" action="ppaction://noaction"/>
              </a:rPr>
              <a:t>illustrations</a:t>
            </a:r>
            <a:r>
              <a:rPr lang="en"/>
              <a:t>. You can also customize and animate them as you wish with the online editor. Visit </a:t>
            </a:r>
            <a:r>
              <a:rPr lang="en" b="1">
                <a:uFill>
                  <a:noFill/>
                </a:uFill>
                <a:hlinkClick r:id="rId7"/>
              </a:rPr>
              <a:t>Storyset</a:t>
            </a:r>
            <a:r>
              <a:rPr lang="en"/>
              <a:t> to find more.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More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uFill>
                  <a:noFill/>
                </a:uFill>
                <a:hlinkClick r:id="" action="ppaction://noaction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/>
              <a:t>Sets of </a:t>
            </a:r>
            <a:r>
              <a:rPr lang="en" b="1">
                <a:uFill>
                  <a:noFill/>
                </a:uFill>
                <a:hlinkClick r:id="" action="ppaction://noaction"/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1"/>
          <p:cNvSpPr/>
          <p:nvPr/>
        </p:nvSpPr>
        <p:spPr>
          <a:xfrm>
            <a:off x="5746713" y="327765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51"/>
          <p:cNvSpPr/>
          <p:nvPr/>
        </p:nvSpPr>
        <p:spPr>
          <a:xfrm>
            <a:off x="5746713" y="196625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51"/>
          <p:cNvSpPr txBox="1">
            <a:spLocks noGrp="1"/>
          </p:cNvSpPr>
          <p:nvPr>
            <p:ph type="subTitle" idx="4294967295"/>
          </p:nvPr>
        </p:nvSpPr>
        <p:spPr>
          <a:xfrm>
            <a:off x="5746713" y="1921550"/>
            <a:ext cx="1886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Mercury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50" name="Google Shape;750;p51"/>
          <p:cNvSpPr txBox="1">
            <a:spLocks noGrp="1"/>
          </p:cNvSpPr>
          <p:nvPr>
            <p:ph type="body" idx="4294967295"/>
          </p:nvPr>
        </p:nvSpPr>
        <p:spPr>
          <a:xfrm>
            <a:off x="5094363" y="2349349"/>
            <a:ext cx="31908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751" name="Google Shape;751;p51"/>
          <p:cNvSpPr txBox="1">
            <a:spLocks noGrp="1"/>
          </p:cNvSpPr>
          <p:nvPr>
            <p:ph type="subTitle" idx="4294967295"/>
          </p:nvPr>
        </p:nvSpPr>
        <p:spPr>
          <a:xfrm>
            <a:off x="5746713" y="3238875"/>
            <a:ext cx="1886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Jupiter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52" name="Google Shape;752;p51"/>
          <p:cNvSpPr txBox="1">
            <a:spLocks noGrp="1"/>
          </p:cNvSpPr>
          <p:nvPr>
            <p:ph type="body" idx="4294967295"/>
          </p:nvPr>
        </p:nvSpPr>
        <p:spPr>
          <a:xfrm>
            <a:off x="5094375" y="3674347"/>
            <a:ext cx="31908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753" name="Google Shape;753;p51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Prevalence</a:t>
            </a:r>
            <a:endParaRPr/>
          </a:p>
        </p:txBody>
      </p:sp>
      <p:grpSp>
        <p:nvGrpSpPr>
          <p:cNvPr id="754" name="Google Shape;754;p51"/>
          <p:cNvGrpSpPr/>
          <p:nvPr/>
        </p:nvGrpSpPr>
        <p:grpSpPr>
          <a:xfrm>
            <a:off x="713222" y="1827993"/>
            <a:ext cx="3912119" cy="2572506"/>
            <a:chOff x="235800" y="830650"/>
            <a:chExt cx="6978450" cy="4588844"/>
          </a:xfrm>
        </p:grpSpPr>
        <p:sp>
          <p:nvSpPr>
            <p:cNvPr id="755" name="Google Shape;755;p51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1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" name="Google Shape;761;p51"/>
          <p:cNvSpPr/>
          <p:nvPr/>
        </p:nvSpPr>
        <p:spPr>
          <a:xfrm>
            <a:off x="1428750" y="2447300"/>
            <a:ext cx="274200" cy="274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51"/>
          <p:cNvSpPr/>
          <p:nvPr/>
        </p:nvSpPr>
        <p:spPr>
          <a:xfrm>
            <a:off x="3743325" y="2213900"/>
            <a:ext cx="274200" cy="274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51"/>
          <p:cNvSpPr/>
          <p:nvPr/>
        </p:nvSpPr>
        <p:spPr>
          <a:xfrm>
            <a:off x="2714625" y="3177675"/>
            <a:ext cx="274200" cy="274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51"/>
          <p:cNvSpPr/>
          <p:nvPr/>
        </p:nvSpPr>
        <p:spPr>
          <a:xfrm>
            <a:off x="4297800" y="3772300"/>
            <a:ext cx="274200" cy="274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52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770" name="Google Shape;770;p52"/>
          <p:cNvSpPr txBox="1">
            <a:spLocks noGrp="1"/>
          </p:cNvSpPr>
          <p:nvPr>
            <p:ph type="subTitle" idx="1"/>
          </p:nvPr>
        </p:nvSpPr>
        <p:spPr>
          <a:xfrm>
            <a:off x="4314688" y="2028613"/>
            <a:ext cx="3343200" cy="9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Transplant is improving the future for people with cystic fibrosis</a:t>
            </a:r>
            <a:endParaRPr/>
          </a:p>
        </p:txBody>
      </p:sp>
      <p:sp>
        <p:nvSpPr>
          <p:cNvPr id="771" name="Google Shape;771;p52"/>
          <p:cNvSpPr txBox="1">
            <a:spLocks noGrp="1"/>
          </p:cNvSpPr>
          <p:nvPr>
            <p:ph type="subTitle" idx="2"/>
          </p:nvPr>
        </p:nvSpPr>
        <p:spPr>
          <a:xfrm>
            <a:off x="4314688" y="2980063"/>
            <a:ext cx="33432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center it properly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54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Transplant is improving</a:t>
            </a:r>
            <a:endParaRPr/>
          </a:p>
        </p:txBody>
      </p:sp>
      <p:sp>
        <p:nvSpPr>
          <p:cNvPr id="783" name="Google Shape;783;p54"/>
          <p:cNvSpPr txBox="1">
            <a:spLocks noGrp="1"/>
          </p:cNvSpPr>
          <p:nvPr>
            <p:ph type="subTitle" idx="1"/>
          </p:nvPr>
        </p:nvSpPr>
        <p:spPr>
          <a:xfrm>
            <a:off x="1037013" y="3111675"/>
            <a:ext cx="33159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Sequential method</a:t>
            </a:r>
            <a:endParaRPr/>
          </a:p>
        </p:txBody>
      </p:sp>
      <p:sp>
        <p:nvSpPr>
          <p:cNvPr id="784" name="Google Shape;784;p54"/>
          <p:cNvSpPr txBox="1">
            <a:spLocks noGrp="1"/>
          </p:cNvSpPr>
          <p:nvPr>
            <p:ph type="subTitle" idx="2"/>
          </p:nvPr>
        </p:nvSpPr>
        <p:spPr>
          <a:xfrm>
            <a:off x="4770653" y="3111675"/>
            <a:ext cx="33159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Simultaneous method</a:t>
            </a:r>
            <a:endParaRPr/>
          </a:p>
        </p:txBody>
      </p:sp>
      <p:sp>
        <p:nvSpPr>
          <p:cNvPr id="785" name="Google Shape;785;p54"/>
          <p:cNvSpPr txBox="1">
            <a:spLocks noGrp="1"/>
          </p:cNvSpPr>
          <p:nvPr>
            <p:ph type="subTitle" idx="3"/>
          </p:nvPr>
        </p:nvSpPr>
        <p:spPr>
          <a:xfrm>
            <a:off x="1037023" y="3514745"/>
            <a:ext cx="33201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4"/>
          <p:cNvSpPr txBox="1">
            <a:spLocks noGrp="1"/>
          </p:cNvSpPr>
          <p:nvPr>
            <p:ph type="subTitle" idx="4"/>
          </p:nvPr>
        </p:nvSpPr>
        <p:spPr>
          <a:xfrm>
            <a:off x="4768532" y="3514745"/>
            <a:ext cx="33201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" name="Google Shape;787;p54"/>
          <p:cNvGrpSpPr/>
          <p:nvPr/>
        </p:nvGrpSpPr>
        <p:grpSpPr>
          <a:xfrm>
            <a:off x="2214737" y="1875942"/>
            <a:ext cx="960477" cy="1032579"/>
            <a:chOff x="4051813" y="2215900"/>
            <a:chExt cx="1024400" cy="1101300"/>
          </a:xfrm>
        </p:grpSpPr>
        <p:sp>
          <p:nvSpPr>
            <p:cNvPr id="788" name="Google Shape;788;p54"/>
            <p:cNvSpPr/>
            <p:nvPr/>
          </p:nvSpPr>
          <p:spPr>
            <a:xfrm>
              <a:off x="4051813" y="2520375"/>
              <a:ext cx="457975" cy="796825"/>
            </a:xfrm>
            <a:custGeom>
              <a:avLst/>
              <a:gdLst/>
              <a:ahLst/>
              <a:cxnLst/>
              <a:rect l="l" t="t" r="r" b="b"/>
              <a:pathLst>
                <a:path w="18319" h="31873" extrusionOk="0">
                  <a:moveTo>
                    <a:pt x="14021" y="0"/>
                  </a:moveTo>
                  <a:cubicBezTo>
                    <a:pt x="10217" y="0"/>
                    <a:pt x="4109" y="8236"/>
                    <a:pt x="2028" y="15918"/>
                  </a:cubicBezTo>
                  <a:cubicBezTo>
                    <a:pt x="287" y="22429"/>
                    <a:pt x="1" y="30776"/>
                    <a:pt x="2458" y="31564"/>
                  </a:cubicBezTo>
                  <a:cubicBezTo>
                    <a:pt x="3112" y="31780"/>
                    <a:pt x="3638" y="31872"/>
                    <a:pt x="4072" y="31872"/>
                  </a:cubicBezTo>
                  <a:cubicBezTo>
                    <a:pt x="6405" y="31872"/>
                    <a:pt x="6072" y="29213"/>
                    <a:pt x="8706" y="29012"/>
                  </a:cubicBezTo>
                  <a:cubicBezTo>
                    <a:pt x="11855" y="28797"/>
                    <a:pt x="14955" y="28940"/>
                    <a:pt x="16792" y="23669"/>
                  </a:cubicBezTo>
                  <a:cubicBezTo>
                    <a:pt x="18318" y="19352"/>
                    <a:pt x="18127" y="1393"/>
                    <a:pt x="14860" y="153"/>
                  </a:cubicBezTo>
                  <a:cubicBezTo>
                    <a:pt x="14596" y="50"/>
                    <a:pt x="14315" y="0"/>
                    <a:pt x="14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4"/>
            <p:cNvSpPr/>
            <p:nvPr/>
          </p:nvSpPr>
          <p:spPr>
            <a:xfrm>
              <a:off x="4618263" y="2520375"/>
              <a:ext cx="457950" cy="796825"/>
            </a:xfrm>
            <a:custGeom>
              <a:avLst/>
              <a:gdLst/>
              <a:ahLst/>
              <a:cxnLst/>
              <a:rect l="l" t="t" r="r" b="b"/>
              <a:pathLst>
                <a:path w="18318" h="31873" extrusionOk="0">
                  <a:moveTo>
                    <a:pt x="4298" y="0"/>
                  </a:moveTo>
                  <a:cubicBezTo>
                    <a:pt x="4004" y="0"/>
                    <a:pt x="3723" y="50"/>
                    <a:pt x="3459" y="153"/>
                  </a:cubicBezTo>
                  <a:cubicBezTo>
                    <a:pt x="192" y="1393"/>
                    <a:pt x="1" y="19352"/>
                    <a:pt x="1527" y="23669"/>
                  </a:cubicBezTo>
                  <a:cubicBezTo>
                    <a:pt x="3388" y="28940"/>
                    <a:pt x="6488" y="28797"/>
                    <a:pt x="9613" y="29012"/>
                  </a:cubicBezTo>
                  <a:cubicBezTo>
                    <a:pt x="12247" y="29213"/>
                    <a:pt x="11914" y="31872"/>
                    <a:pt x="14247" y="31872"/>
                  </a:cubicBezTo>
                  <a:cubicBezTo>
                    <a:pt x="14681" y="31872"/>
                    <a:pt x="15207" y="31780"/>
                    <a:pt x="15861" y="31564"/>
                  </a:cubicBezTo>
                  <a:cubicBezTo>
                    <a:pt x="18318" y="30776"/>
                    <a:pt x="18032" y="22429"/>
                    <a:pt x="16291" y="15918"/>
                  </a:cubicBezTo>
                  <a:cubicBezTo>
                    <a:pt x="14210" y="8236"/>
                    <a:pt x="8102" y="0"/>
                    <a:pt x="4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4"/>
            <p:cNvSpPr/>
            <p:nvPr/>
          </p:nvSpPr>
          <p:spPr>
            <a:xfrm>
              <a:off x="4224738" y="2215900"/>
              <a:ext cx="658900" cy="873275"/>
            </a:xfrm>
            <a:custGeom>
              <a:avLst/>
              <a:gdLst/>
              <a:ahLst/>
              <a:cxnLst/>
              <a:rect l="l" t="t" r="r" b="b"/>
              <a:pathLst>
                <a:path w="26356" h="34931" extrusionOk="0">
                  <a:moveTo>
                    <a:pt x="11783" y="1"/>
                  </a:moveTo>
                  <a:cubicBezTo>
                    <a:pt x="11783" y="1"/>
                    <a:pt x="12117" y="13071"/>
                    <a:pt x="11783" y="15384"/>
                  </a:cubicBezTo>
                  <a:cubicBezTo>
                    <a:pt x="11640" y="16505"/>
                    <a:pt x="10686" y="17364"/>
                    <a:pt x="9111" y="18342"/>
                  </a:cubicBezTo>
                  <a:cubicBezTo>
                    <a:pt x="8634" y="18127"/>
                    <a:pt x="8229" y="17841"/>
                    <a:pt x="7800" y="17483"/>
                  </a:cubicBezTo>
                  <a:cubicBezTo>
                    <a:pt x="7633" y="17364"/>
                    <a:pt x="7490" y="17269"/>
                    <a:pt x="7347" y="17173"/>
                  </a:cubicBezTo>
                  <a:cubicBezTo>
                    <a:pt x="7251" y="17054"/>
                    <a:pt x="7084" y="16935"/>
                    <a:pt x="6989" y="16887"/>
                  </a:cubicBezTo>
                  <a:cubicBezTo>
                    <a:pt x="6774" y="16696"/>
                    <a:pt x="6559" y="16553"/>
                    <a:pt x="6416" y="16338"/>
                  </a:cubicBezTo>
                  <a:cubicBezTo>
                    <a:pt x="6410" y="16332"/>
                    <a:pt x="6401" y="16329"/>
                    <a:pt x="6392" y="16329"/>
                  </a:cubicBezTo>
                  <a:cubicBezTo>
                    <a:pt x="6364" y="16329"/>
                    <a:pt x="6333" y="16356"/>
                    <a:pt x="6369" y="16410"/>
                  </a:cubicBezTo>
                  <a:cubicBezTo>
                    <a:pt x="6488" y="16625"/>
                    <a:pt x="6631" y="16768"/>
                    <a:pt x="6798" y="16911"/>
                  </a:cubicBezTo>
                  <a:cubicBezTo>
                    <a:pt x="6488" y="16792"/>
                    <a:pt x="6178" y="16696"/>
                    <a:pt x="5844" y="16577"/>
                  </a:cubicBezTo>
                  <a:cubicBezTo>
                    <a:pt x="5839" y="16574"/>
                    <a:pt x="5834" y="16573"/>
                    <a:pt x="5829" y="16573"/>
                  </a:cubicBezTo>
                  <a:cubicBezTo>
                    <a:pt x="5792" y="16573"/>
                    <a:pt x="5778" y="16651"/>
                    <a:pt x="5820" y="16672"/>
                  </a:cubicBezTo>
                  <a:cubicBezTo>
                    <a:pt x="6655" y="17102"/>
                    <a:pt x="7394" y="17412"/>
                    <a:pt x="8110" y="18056"/>
                  </a:cubicBezTo>
                  <a:cubicBezTo>
                    <a:pt x="8324" y="18223"/>
                    <a:pt x="8563" y="18437"/>
                    <a:pt x="8801" y="18533"/>
                  </a:cubicBezTo>
                  <a:cubicBezTo>
                    <a:pt x="8587" y="18652"/>
                    <a:pt x="8396" y="18795"/>
                    <a:pt x="8181" y="18914"/>
                  </a:cubicBezTo>
                  <a:cubicBezTo>
                    <a:pt x="7919" y="18962"/>
                    <a:pt x="7633" y="18962"/>
                    <a:pt x="7347" y="18962"/>
                  </a:cubicBezTo>
                  <a:cubicBezTo>
                    <a:pt x="6631" y="18938"/>
                    <a:pt x="5916" y="18723"/>
                    <a:pt x="5224" y="18580"/>
                  </a:cubicBezTo>
                  <a:cubicBezTo>
                    <a:pt x="4938" y="18533"/>
                    <a:pt x="4604" y="18485"/>
                    <a:pt x="4294" y="18485"/>
                  </a:cubicBezTo>
                  <a:cubicBezTo>
                    <a:pt x="4007" y="18342"/>
                    <a:pt x="3650" y="18246"/>
                    <a:pt x="3340" y="18127"/>
                  </a:cubicBezTo>
                  <a:cubicBezTo>
                    <a:pt x="2934" y="17984"/>
                    <a:pt x="2553" y="17841"/>
                    <a:pt x="2123" y="17746"/>
                  </a:cubicBezTo>
                  <a:cubicBezTo>
                    <a:pt x="2115" y="17743"/>
                    <a:pt x="2107" y="17742"/>
                    <a:pt x="2099" y="17742"/>
                  </a:cubicBezTo>
                  <a:cubicBezTo>
                    <a:pt x="2025" y="17742"/>
                    <a:pt x="2013" y="17843"/>
                    <a:pt x="2099" y="17865"/>
                  </a:cubicBezTo>
                  <a:cubicBezTo>
                    <a:pt x="2576" y="18056"/>
                    <a:pt x="3077" y="18342"/>
                    <a:pt x="3578" y="18556"/>
                  </a:cubicBezTo>
                  <a:cubicBezTo>
                    <a:pt x="3077" y="18604"/>
                    <a:pt x="2600" y="18771"/>
                    <a:pt x="2123" y="18962"/>
                  </a:cubicBezTo>
                  <a:cubicBezTo>
                    <a:pt x="2083" y="19002"/>
                    <a:pt x="2094" y="19092"/>
                    <a:pt x="2154" y="19092"/>
                  </a:cubicBezTo>
                  <a:cubicBezTo>
                    <a:pt x="2166" y="19092"/>
                    <a:pt x="2179" y="19089"/>
                    <a:pt x="2195" y="19081"/>
                  </a:cubicBezTo>
                  <a:cubicBezTo>
                    <a:pt x="2826" y="18910"/>
                    <a:pt x="3420" y="18841"/>
                    <a:pt x="4007" y="18841"/>
                  </a:cubicBezTo>
                  <a:cubicBezTo>
                    <a:pt x="4484" y="18841"/>
                    <a:pt x="4957" y="18887"/>
                    <a:pt x="5438" y="18962"/>
                  </a:cubicBezTo>
                  <a:cubicBezTo>
                    <a:pt x="4723" y="19248"/>
                    <a:pt x="4031" y="19725"/>
                    <a:pt x="3411" y="20107"/>
                  </a:cubicBezTo>
                  <a:cubicBezTo>
                    <a:pt x="2863" y="20441"/>
                    <a:pt x="2386" y="20822"/>
                    <a:pt x="1909" y="21228"/>
                  </a:cubicBezTo>
                  <a:cubicBezTo>
                    <a:pt x="1742" y="21228"/>
                    <a:pt x="1599" y="21299"/>
                    <a:pt x="1408" y="21323"/>
                  </a:cubicBezTo>
                  <a:cubicBezTo>
                    <a:pt x="1145" y="21395"/>
                    <a:pt x="883" y="21419"/>
                    <a:pt x="597" y="21442"/>
                  </a:cubicBezTo>
                  <a:cubicBezTo>
                    <a:pt x="549" y="21442"/>
                    <a:pt x="549" y="21562"/>
                    <a:pt x="645" y="21562"/>
                  </a:cubicBezTo>
                  <a:cubicBezTo>
                    <a:pt x="883" y="21562"/>
                    <a:pt x="1122" y="21538"/>
                    <a:pt x="1360" y="21514"/>
                  </a:cubicBezTo>
                  <a:cubicBezTo>
                    <a:pt x="1432" y="21514"/>
                    <a:pt x="1527" y="21466"/>
                    <a:pt x="1646" y="21466"/>
                  </a:cubicBezTo>
                  <a:cubicBezTo>
                    <a:pt x="1432" y="21681"/>
                    <a:pt x="1241" y="21896"/>
                    <a:pt x="1050" y="22110"/>
                  </a:cubicBezTo>
                  <a:cubicBezTo>
                    <a:pt x="1013" y="22147"/>
                    <a:pt x="1047" y="22197"/>
                    <a:pt x="1097" y="22197"/>
                  </a:cubicBezTo>
                  <a:cubicBezTo>
                    <a:pt x="1112" y="22197"/>
                    <a:pt x="1129" y="22193"/>
                    <a:pt x="1145" y="22182"/>
                  </a:cubicBezTo>
                  <a:cubicBezTo>
                    <a:pt x="1909" y="21538"/>
                    <a:pt x="2720" y="20918"/>
                    <a:pt x="3554" y="20345"/>
                  </a:cubicBezTo>
                  <a:cubicBezTo>
                    <a:pt x="3650" y="20298"/>
                    <a:pt x="3769" y="20226"/>
                    <a:pt x="3888" y="20131"/>
                  </a:cubicBezTo>
                  <a:lnTo>
                    <a:pt x="3888" y="20131"/>
                  </a:lnTo>
                  <a:cubicBezTo>
                    <a:pt x="3745" y="20345"/>
                    <a:pt x="3578" y="20560"/>
                    <a:pt x="3459" y="20727"/>
                  </a:cubicBezTo>
                  <a:cubicBezTo>
                    <a:pt x="3101" y="21252"/>
                    <a:pt x="2839" y="21800"/>
                    <a:pt x="2672" y="22396"/>
                  </a:cubicBezTo>
                  <a:cubicBezTo>
                    <a:pt x="2641" y="22443"/>
                    <a:pt x="2670" y="22469"/>
                    <a:pt x="2701" y="22469"/>
                  </a:cubicBezTo>
                  <a:cubicBezTo>
                    <a:pt x="2718" y="22469"/>
                    <a:pt x="2735" y="22461"/>
                    <a:pt x="2743" y="22444"/>
                  </a:cubicBezTo>
                  <a:cubicBezTo>
                    <a:pt x="2982" y="21967"/>
                    <a:pt x="3268" y="21442"/>
                    <a:pt x="3554" y="20989"/>
                  </a:cubicBezTo>
                  <a:cubicBezTo>
                    <a:pt x="3578" y="20942"/>
                    <a:pt x="3626" y="20870"/>
                    <a:pt x="3674" y="20846"/>
                  </a:cubicBezTo>
                  <a:lnTo>
                    <a:pt x="3674" y="20846"/>
                  </a:lnTo>
                  <a:cubicBezTo>
                    <a:pt x="3530" y="21252"/>
                    <a:pt x="3411" y="21681"/>
                    <a:pt x="3387" y="22110"/>
                  </a:cubicBezTo>
                  <a:cubicBezTo>
                    <a:pt x="3387" y="22134"/>
                    <a:pt x="3405" y="22146"/>
                    <a:pt x="3423" y="22146"/>
                  </a:cubicBezTo>
                  <a:cubicBezTo>
                    <a:pt x="3441" y="22146"/>
                    <a:pt x="3459" y="22134"/>
                    <a:pt x="3459" y="22110"/>
                  </a:cubicBezTo>
                  <a:cubicBezTo>
                    <a:pt x="3650" y="21562"/>
                    <a:pt x="3864" y="20989"/>
                    <a:pt x="4007" y="20441"/>
                  </a:cubicBezTo>
                  <a:cubicBezTo>
                    <a:pt x="4174" y="20226"/>
                    <a:pt x="4341" y="20035"/>
                    <a:pt x="4484" y="19844"/>
                  </a:cubicBezTo>
                  <a:cubicBezTo>
                    <a:pt x="4961" y="19606"/>
                    <a:pt x="5438" y="19367"/>
                    <a:pt x="5892" y="19057"/>
                  </a:cubicBezTo>
                  <a:cubicBezTo>
                    <a:pt x="6082" y="19081"/>
                    <a:pt x="6297" y="19153"/>
                    <a:pt x="6512" y="19177"/>
                  </a:cubicBezTo>
                  <a:cubicBezTo>
                    <a:pt x="6846" y="19248"/>
                    <a:pt x="7203" y="19296"/>
                    <a:pt x="7561" y="19296"/>
                  </a:cubicBezTo>
                  <a:cubicBezTo>
                    <a:pt x="6273" y="20178"/>
                    <a:pt x="5009" y="21180"/>
                    <a:pt x="4103" y="22563"/>
                  </a:cubicBezTo>
                  <a:cubicBezTo>
                    <a:pt x="2958" y="23804"/>
                    <a:pt x="1837" y="25139"/>
                    <a:pt x="72" y="25330"/>
                  </a:cubicBezTo>
                  <a:cubicBezTo>
                    <a:pt x="1" y="25330"/>
                    <a:pt x="1" y="25425"/>
                    <a:pt x="72" y="25449"/>
                  </a:cubicBezTo>
                  <a:cubicBezTo>
                    <a:pt x="171" y="25462"/>
                    <a:pt x="269" y="25468"/>
                    <a:pt x="367" y="25468"/>
                  </a:cubicBezTo>
                  <a:cubicBezTo>
                    <a:pt x="649" y="25468"/>
                    <a:pt x="928" y="25418"/>
                    <a:pt x="1193" y="25330"/>
                  </a:cubicBezTo>
                  <a:lnTo>
                    <a:pt x="1193" y="25330"/>
                  </a:lnTo>
                  <a:cubicBezTo>
                    <a:pt x="955" y="25497"/>
                    <a:pt x="716" y="25688"/>
                    <a:pt x="478" y="25902"/>
                  </a:cubicBezTo>
                  <a:cubicBezTo>
                    <a:pt x="442" y="25938"/>
                    <a:pt x="459" y="26000"/>
                    <a:pt x="500" y="26000"/>
                  </a:cubicBezTo>
                  <a:cubicBezTo>
                    <a:pt x="514" y="26000"/>
                    <a:pt x="531" y="25992"/>
                    <a:pt x="549" y="25974"/>
                  </a:cubicBezTo>
                  <a:cubicBezTo>
                    <a:pt x="1479" y="25449"/>
                    <a:pt x="2576" y="24877"/>
                    <a:pt x="3340" y="24066"/>
                  </a:cubicBezTo>
                  <a:lnTo>
                    <a:pt x="3340" y="24066"/>
                  </a:lnTo>
                  <a:cubicBezTo>
                    <a:pt x="3149" y="24662"/>
                    <a:pt x="2982" y="25258"/>
                    <a:pt x="2934" y="25855"/>
                  </a:cubicBezTo>
                  <a:cubicBezTo>
                    <a:pt x="2600" y="26165"/>
                    <a:pt x="2314" y="26499"/>
                    <a:pt x="1980" y="26809"/>
                  </a:cubicBezTo>
                  <a:cubicBezTo>
                    <a:pt x="1503" y="27333"/>
                    <a:pt x="1002" y="27810"/>
                    <a:pt x="573" y="28335"/>
                  </a:cubicBezTo>
                  <a:cubicBezTo>
                    <a:pt x="536" y="28391"/>
                    <a:pt x="571" y="28446"/>
                    <a:pt x="621" y="28446"/>
                  </a:cubicBezTo>
                  <a:cubicBezTo>
                    <a:pt x="636" y="28446"/>
                    <a:pt x="652" y="28441"/>
                    <a:pt x="668" y="28431"/>
                  </a:cubicBezTo>
                  <a:cubicBezTo>
                    <a:pt x="1050" y="28097"/>
                    <a:pt x="1432" y="27739"/>
                    <a:pt x="1789" y="27381"/>
                  </a:cubicBezTo>
                  <a:lnTo>
                    <a:pt x="1789" y="27381"/>
                  </a:lnTo>
                  <a:cubicBezTo>
                    <a:pt x="1479" y="27954"/>
                    <a:pt x="1193" y="28526"/>
                    <a:pt x="1074" y="29146"/>
                  </a:cubicBezTo>
                  <a:cubicBezTo>
                    <a:pt x="1074" y="29176"/>
                    <a:pt x="1102" y="29206"/>
                    <a:pt x="1130" y="29206"/>
                  </a:cubicBezTo>
                  <a:cubicBezTo>
                    <a:pt x="1145" y="29206"/>
                    <a:pt x="1161" y="29196"/>
                    <a:pt x="1169" y="29170"/>
                  </a:cubicBezTo>
                  <a:cubicBezTo>
                    <a:pt x="1622" y="28192"/>
                    <a:pt x="2266" y="27333"/>
                    <a:pt x="2910" y="26499"/>
                  </a:cubicBezTo>
                  <a:cubicBezTo>
                    <a:pt x="2910" y="26761"/>
                    <a:pt x="2910" y="27047"/>
                    <a:pt x="2934" y="27286"/>
                  </a:cubicBezTo>
                  <a:cubicBezTo>
                    <a:pt x="2839" y="28073"/>
                    <a:pt x="2815" y="28884"/>
                    <a:pt x="2720" y="29623"/>
                  </a:cubicBezTo>
                  <a:cubicBezTo>
                    <a:pt x="2696" y="29790"/>
                    <a:pt x="2696" y="30005"/>
                    <a:pt x="2672" y="30196"/>
                  </a:cubicBezTo>
                  <a:cubicBezTo>
                    <a:pt x="2195" y="31555"/>
                    <a:pt x="1766" y="33010"/>
                    <a:pt x="597" y="33940"/>
                  </a:cubicBezTo>
                  <a:cubicBezTo>
                    <a:pt x="558" y="33999"/>
                    <a:pt x="615" y="34042"/>
                    <a:pt x="650" y="34042"/>
                  </a:cubicBezTo>
                  <a:cubicBezTo>
                    <a:pt x="658" y="34042"/>
                    <a:pt x="664" y="34040"/>
                    <a:pt x="668" y="34035"/>
                  </a:cubicBezTo>
                  <a:cubicBezTo>
                    <a:pt x="1360" y="33702"/>
                    <a:pt x="1885" y="32986"/>
                    <a:pt x="2266" y="32223"/>
                  </a:cubicBezTo>
                  <a:lnTo>
                    <a:pt x="2266" y="32223"/>
                  </a:lnTo>
                  <a:cubicBezTo>
                    <a:pt x="2076" y="33105"/>
                    <a:pt x="1742" y="34012"/>
                    <a:pt x="1312" y="34870"/>
                  </a:cubicBezTo>
                  <a:cubicBezTo>
                    <a:pt x="1297" y="34900"/>
                    <a:pt x="1320" y="34931"/>
                    <a:pt x="1345" y="34931"/>
                  </a:cubicBezTo>
                  <a:cubicBezTo>
                    <a:pt x="1360" y="34931"/>
                    <a:pt x="1375" y="34920"/>
                    <a:pt x="1384" y="34894"/>
                  </a:cubicBezTo>
                  <a:cubicBezTo>
                    <a:pt x="2243" y="33535"/>
                    <a:pt x="2720" y="32032"/>
                    <a:pt x="2934" y="30434"/>
                  </a:cubicBezTo>
                  <a:cubicBezTo>
                    <a:pt x="2982" y="29909"/>
                    <a:pt x="3077" y="29408"/>
                    <a:pt x="3149" y="28908"/>
                  </a:cubicBezTo>
                  <a:cubicBezTo>
                    <a:pt x="3459" y="30315"/>
                    <a:pt x="3984" y="31269"/>
                    <a:pt x="3984" y="31269"/>
                  </a:cubicBezTo>
                  <a:cubicBezTo>
                    <a:pt x="3984" y="31269"/>
                    <a:pt x="3888" y="30196"/>
                    <a:pt x="4031" y="28764"/>
                  </a:cubicBezTo>
                  <a:cubicBezTo>
                    <a:pt x="4365" y="29885"/>
                    <a:pt x="5009" y="30863"/>
                    <a:pt x="5462" y="31937"/>
                  </a:cubicBezTo>
                  <a:cubicBezTo>
                    <a:pt x="5473" y="31958"/>
                    <a:pt x="5493" y="31970"/>
                    <a:pt x="5510" y="31970"/>
                  </a:cubicBezTo>
                  <a:cubicBezTo>
                    <a:pt x="5531" y="31970"/>
                    <a:pt x="5547" y="31952"/>
                    <a:pt x="5534" y="31913"/>
                  </a:cubicBezTo>
                  <a:cubicBezTo>
                    <a:pt x="5200" y="30744"/>
                    <a:pt x="4532" y="29742"/>
                    <a:pt x="4294" y="28550"/>
                  </a:cubicBezTo>
                  <a:cubicBezTo>
                    <a:pt x="4246" y="28287"/>
                    <a:pt x="4222" y="28001"/>
                    <a:pt x="4174" y="27739"/>
                  </a:cubicBezTo>
                  <a:cubicBezTo>
                    <a:pt x="4270" y="27047"/>
                    <a:pt x="4461" y="26379"/>
                    <a:pt x="4651" y="25664"/>
                  </a:cubicBezTo>
                  <a:cubicBezTo>
                    <a:pt x="6035" y="26880"/>
                    <a:pt x="6440" y="28931"/>
                    <a:pt x="6297" y="30744"/>
                  </a:cubicBezTo>
                  <a:cubicBezTo>
                    <a:pt x="6297" y="30780"/>
                    <a:pt x="6321" y="30798"/>
                    <a:pt x="6345" y="30798"/>
                  </a:cubicBezTo>
                  <a:cubicBezTo>
                    <a:pt x="6369" y="30798"/>
                    <a:pt x="6393" y="30780"/>
                    <a:pt x="6393" y="30744"/>
                  </a:cubicBezTo>
                  <a:cubicBezTo>
                    <a:pt x="6536" y="30219"/>
                    <a:pt x="6559" y="29623"/>
                    <a:pt x="6512" y="29051"/>
                  </a:cubicBezTo>
                  <a:lnTo>
                    <a:pt x="6512" y="29051"/>
                  </a:lnTo>
                  <a:cubicBezTo>
                    <a:pt x="6679" y="29766"/>
                    <a:pt x="6798" y="30482"/>
                    <a:pt x="6965" y="31197"/>
                  </a:cubicBezTo>
                  <a:cubicBezTo>
                    <a:pt x="6965" y="31230"/>
                    <a:pt x="6991" y="31248"/>
                    <a:pt x="7018" y="31248"/>
                  </a:cubicBezTo>
                  <a:cubicBezTo>
                    <a:pt x="7050" y="31248"/>
                    <a:pt x="7084" y="31224"/>
                    <a:pt x="7084" y="31173"/>
                  </a:cubicBezTo>
                  <a:cubicBezTo>
                    <a:pt x="7036" y="30100"/>
                    <a:pt x="6870" y="28908"/>
                    <a:pt x="6488" y="27739"/>
                  </a:cubicBezTo>
                  <a:lnTo>
                    <a:pt x="6488" y="27739"/>
                  </a:lnTo>
                  <a:cubicBezTo>
                    <a:pt x="7394" y="28955"/>
                    <a:pt x="8205" y="30267"/>
                    <a:pt x="8324" y="31889"/>
                  </a:cubicBezTo>
                  <a:cubicBezTo>
                    <a:pt x="8324" y="31903"/>
                    <a:pt x="8348" y="31916"/>
                    <a:pt x="8368" y="31916"/>
                  </a:cubicBezTo>
                  <a:cubicBezTo>
                    <a:pt x="8383" y="31916"/>
                    <a:pt x="8396" y="31909"/>
                    <a:pt x="8396" y="31889"/>
                  </a:cubicBezTo>
                  <a:cubicBezTo>
                    <a:pt x="8563" y="30816"/>
                    <a:pt x="8181" y="29718"/>
                    <a:pt x="7633" y="28764"/>
                  </a:cubicBezTo>
                  <a:lnTo>
                    <a:pt x="7633" y="28764"/>
                  </a:lnTo>
                  <a:cubicBezTo>
                    <a:pt x="8157" y="29313"/>
                    <a:pt x="8658" y="29838"/>
                    <a:pt x="9159" y="30362"/>
                  </a:cubicBezTo>
                  <a:cubicBezTo>
                    <a:pt x="9166" y="30369"/>
                    <a:pt x="9175" y="30372"/>
                    <a:pt x="9186" y="30372"/>
                  </a:cubicBezTo>
                  <a:cubicBezTo>
                    <a:pt x="9214" y="30372"/>
                    <a:pt x="9248" y="30350"/>
                    <a:pt x="9231" y="30315"/>
                  </a:cubicBezTo>
                  <a:cubicBezTo>
                    <a:pt x="8515" y="29051"/>
                    <a:pt x="7370" y="28097"/>
                    <a:pt x="6607" y="26856"/>
                  </a:cubicBezTo>
                  <a:cubicBezTo>
                    <a:pt x="6202" y="26212"/>
                    <a:pt x="5844" y="25497"/>
                    <a:pt x="5605" y="24781"/>
                  </a:cubicBezTo>
                  <a:cubicBezTo>
                    <a:pt x="5534" y="24519"/>
                    <a:pt x="5462" y="24257"/>
                    <a:pt x="5319" y="24018"/>
                  </a:cubicBezTo>
                  <a:cubicBezTo>
                    <a:pt x="5462" y="23756"/>
                    <a:pt x="5605" y="23517"/>
                    <a:pt x="5796" y="23231"/>
                  </a:cubicBezTo>
                  <a:cubicBezTo>
                    <a:pt x="7728" y="20441"/>
                    <a:pt x="11568" y="19463"/>
                    <a:pt x="13214" y="19296"/>
                  </a:cubicBezTo>
                  <a:cubicBezTo>
                    <a:pt x="14859" y="19463"/>
                    <a:pt x="18675" y="20441"/>
                    <a:pt x="20631" y="23231"/>
                  </a:cubicBezTo>
                  <a:cubicBezTo>
                    <a:pt x="20822" y="23470"/>
                    <a:pt x="20965" y="23756"/>
                    <a:pt x="21108" y="24018"/>
                  </a:cubicBezTo>
                  <a:cubicBezTo>
                    <a:pt x="20989" y="24257"/>
                    <a:pt x="20917" y="24519"/>
                    <a:pt x="20822" y="24781"/>
                  </a:cubicBezTo>
                  <a:cubicBezTo>
                    <a:pt x="20583" y="25497"/>
                    <a:pt x="20226" y="26212"/>
                    <a:pt x="19844" y="26856"/>
                  </a:cubicBezTo>
                  <a:cubicBezTo>
                    <a:pt x="19057" y="28073"/>
                    <a:pt x="17936" y="29051"/>
                    <a:pt x="17221" y="30315"/>
                  </a:cubicBezTo>
                  <a:cubicBezTo>
                    <a:pt x="17182" y="30334"/>
                    <a:pt x="17221" y="30369"/>
                    <a:pt x="17251" y="30369"/>
                  </a:cubicBezTo>
                  <a:cubicBezTo>
                    <a:pt x="17257" y="30369"/>
                    <a:pt x="17264" y="30367"/>
                    <a:pt x="17268" y="30362"/>
                  </a:cubicBezTo>
                  <a:cubicBezTo>
                    <a:pt x="17769" y="29862"/>
                    <a:pt x="18318" y="29313"/>
                    <a:pt x="18795" y="28764"/>
                  </a:cubicBezTo>
                  <a:lnTo>
                    <a:pt x="18795" y="28764"/>
                  </a:lnTo>
                  <a:cubicBezTo>
                    <a:pt x="18246" y="29742"/>
                    <a:pt x="17865" y="30839"/>
                    <a:pt x="18055" y="31889"/>
                  </a:cubicBezTo>
                  <a:cubicBezTo>
                    <a:pt x="18055" y="31901"/>
                    <a:pt x="18067" y="31907"/>
                    <a:pt x="18079" y="31907"/>
                  </a:cubicBezTo>
                  <a:cubicBezTo>
                    <a:pt x="18091" y="31907"/>
                    <a:pt x="18103" y="31901"/>
                    <a:pt x="18103" y="31889"/>
                  </a:cubicBezTo>
                  <a:cubicBezTo>
                    <a:pt x="18222" y="30267"/>
                    <a:pt x="19009" y="28955"/>
                    <a:pt x="19963" y="27739"/>
                  </a:cubicBezTo>
                  <a:lnTo>
                    <a:pt x="19963" y="27739"/>
                  </a:lnTo>
                  <a:cubicBezTo>
                    <a:pt x="19606" y="28908"/>
                    <a:pt x="19391" y="30100"/>
                    <a:pt x="19367" y="31173"/>
                  </a:cubicBezTo>
                  <a:cubicBezTo>
                    <a:pt x="19367" y="31204"/>
                    <a:pt x="19396" y="31234"/>
                    <a:pt x="19429" y="31234"/>
                  </a:cubicBezTo>
                  <a:cubicBezTo>
                    <a:pt x="19448" y="31234"/>
                    <a:pt x="19469" y="31224"/>
                    <a:pt x="19486" y="31197"/>
                  </a:cubicBezTo>
                  <a:cubicBezTo>
                    <a:pt x="19606" y="30482"/>
                    <a:pt x="19749" y="29766"/>
                    <a:pt x="19916" y="29051"/>
                  </a:cubicBezTo>
                  <a:lnTo>
                    <a:pt x="19916" y="29051"/>
                  </a:lnTo>
                  <a:cubicBezTo>
                    <a:pt x="19868" y="29623"/>
                    <a:pt x="19892" y="30219"/>
                    <a:pt x="20035" y="30744"/>
                  </a:cubicBezTo>
                  <a:cubicBezTo>
                    <a:pt x="20035" y="30776"/>
                    <a:pt x="20054" y="30789"/>
                    <a:pt x="20076" y="30789"/>
                  </a:cubicBezTo>
                  <a:cubicBezTo>
                    <a:pt x="20102" y="30789"/>
                    <a:pt x="20130" y="30770"/>
                    <a:pt x="20130" y="30744"/>
                  </a:cubicBezTo>
                  <a:cubicBezTo>
                    <a:pt x="19987" y="28931"/>
                    <a:pt x="20393" y="26880"/>
                    <a:pt x="21776" y="25664"/>
                  </a:cubicBezTo>
                  <a:cubicBezTo>
                    <a:pt x="22015" y="26379"/>
                    <a:pt x="22158" y="27095"/>
                    <a:pt x="22253" y="27739"/>
                  </a:cubicBezTo>
                  <a:cubicBezTo>
                    <a:pt x="22229" y="28001"/>
                    <a:pt x="22181" y="28287"/>
                    <a:pt x="22134" y="28550"/>
                  </a:cubicBezTo>
                  <a:cubicBezTo>
                    <a:pt x="21871" y="29742"/>
                    <a:pt x="21227" y="30744"/>
                    <a:pt x="20917" y="31913"/>
                  </a:cubicBezTo>
                  <a:cubicBezTo>
                    <a:pt x="20917" y="31952"/>
                    <a:pt x="20932" y="31970"/>
                    <a:pt x="20945" y="31970"/>
                  </a:cubicBezTo>
                  <a:cubicBezTo>
                    <a:pt x="20955" y="31970"/>
                    <a:pt x="20965" y="31958"/>
                    <a:pt x="20965" y="31937"/>
                  </a:cubicBezTo>
                  <a:cubicBezTo>
                    <a:pt x="21418" y="30863"/>
                    <a:pt x="22038" y="29885"/>
                    <a:pt x="22396" y="28764"/>
                  </a:cubicBezTo>
                  <a:cubicBezTo>
                    <a:pt x="22515" y="30219"/>
                    <a:pt x="22468" y="31269"/>
                    <a:pt x="22468" y="31269"/>
                  </a:cubicBezTo>
                  <a:cubicBezTo>
                    <a:pt x="22468" y="31269"/>
                    <a:pt x="22969" y="30315"/>
                    <a:pt x="23302" y="28908"/>
                  </a:cubicBezTo>
                  <a:cubicBezTo>
                    <a:pt x="23350" y="29408"/>
                    <a:pt x="23446" y="29909"/>
                    <a:pt x="23493" y="30434"/>
                  </a:cubicBezTo>
                  <a:cubicBezTo>
                    <a:pt x="23708" y="32032"/>
                    <a:pt x="24185" y="33535"/>
                    <a:pt x="25044" y="34894"/>
                  </a:cubicBezTo>
                  <a:cubicBezTo>
                    <a:pt x="25059" y="34917"/>
                    <a:pt x="25074" y="34925"/>
                    <a:pt x="25087" y="34925"/>
                  </a:cubicBezTo>
                  <a:cubicBezTo>
                    <a:pt x="25114" y="34925"/>
                    <a:pt x="25131" y="34886"/>
                    <a:pt x="25115" y="34870"/>
                  </a:cubicBezTo>
                  <a:cubicBezTo>
                    <a:pt x="24686" y="34012"/>
                    <a:pt x="24376" y="33129"/>
                    <a:pt x="24161" y="32223"/>
                  </a:cubicBezTo>
                  <a:lnTo>
                    <a:pt x="24161" y="32223"/>
                  </a:lnTo>
                  <a:cubicBezTo>
                    <a:pt x="24543" y="33010"/>
                    <a:pt x="25091" y="33702"/>
                    <a:pt x="25759" y="34035"/>
                  </a:cubicBezTo>
                  <a:cubicBezTo>
                    <a:pt x="25767" y="34038"/>
                    <a:pt x="25774" y="34039"/>
                    <a:pt x="25782" y="34039"/>
                  </a:cubicBezTo>
                  <a:cubicBezTo>
                    <a:pt x="25840" y="34039"/>
                    <a:pt x="25873" y="33961"/>
                    <a:pt x="25831" y="33940"/>
                  </a:cubicBezTo>
                  <a:cubicBezTo>
                    <a:pt x="24662" y="32986"/>
                    <a:pt x="24233" y="31555"/>
                    <a:pt x="23779" y="30196"/>
                  </a:cubicBezTo>
                  <a:cubicBezTo>
                    <a:pt x="23732" y="30005"/>
                    <a:pt x="23708" y="29838"/>
                    <a:pt x="23708" y="29623"/>
                  </a:cubicBezTo>
                  <a:cubicBezTo>
                    <a:pt x="23612" y="28884"/>
                    <a:pt x="23589" y="28073"/>
                    <a:pt x="23493" y="27286"/>
                  </a:cubicBezTo>
                  <a:cubicBezTo>
                    <a:pt x="23541" y="27023"/>
                    <a:pt x="23541" y="26761"/>
                    <a:pt x="23541" y="26499"/>
                  </a:cubicBezTo>
                  <a:cubicBezTo>
                    <a:pt x="24161" y="27357"/>
                    <a:pt x="24781" y="28192"/>
                    <a:pt x="25258" y="29170"/>
                  </a:cubicBezTo>
                  <a:cubicBezTo>
                    <a:pt x="25267" y="29196"/>
                    <a:pt x="25285" y="29206"/>
                    <a:pt x="25304" y="29206"/>
                  </a:cubicBezTo>
                  <a:cubicBezTo>
                    <a:pt x="25336" y="29206"/>
                    <a:pt x="25369" y="29176"/>
                    <a:pt x="25354" y="29146"/>
                  </a:cubicBezTo>
                  <a:cubicBezTo>
                    <a:pt x="25210" y="28526"/>
                    <a:pt x="24972" y="27930"/>
                    <a:pt x="24638" y="27381"/>
                  </a:cubicBezTo>
                  <a:lnTo>
                    <a:pt x="24638" y="27381"/>
                  </a:lnTo>
                  <a:cubicBezTo>
                    <a:pt x="25020" y="27739"/>
                    <a:pt x="25377" y="28097"/>
                    <a:pt x="25759" y="28431"/>
                  </a:cubicBezTo>
                  <a:cubicBezTo>
                    <a:pt x="25775" y="28441"/>
                    <a:pt x="25792" y="28446"/>
                    <a:pt x="25809" y="28446"/>
                  </a:cubicBezTo>
                  <a:cubicBezTo>
                    <a:pt x="25865" y="28446"/>
                    <a:pt x="25910" y="28391"/>
                    <a:pt x="25854" y="28335"/>
                  </a:cubicBezTo>
                  <a:cubicBezTo>
                    <a:pt x="25401" y="27810"/>
                    <a:pt x="24924" y="27286"/>
                    <a:pt x="24447" y="26809"/>
                  </a:cubicBezTo>
                  <a:cubicBezTo>
                    <a:pt x="24161" y="26499"/>
                    <a:pt x="23827" y="26165"/>
                    <a:pt x="23493" y="25855"/>
                  </a:cubicBezTo>
                  <a:cubicBezTo>
                    <a:pt x="23446" y="25258"/>
                    <a:pt x="23326" y="24662"/>
                    <a:pt x="23088" y="24066"/>
                  </a:cubicBezTo>
                  <a:lnTo>
                    <a:pt x="23088" y="24066"/>
                  </a:lnTo>
                  <a:cubicBezTo>
                    <a:pt x="23827" y="24877"/>
                    <a:pt x="24924" y="25449"/>
                    <a:pt x="25878" y="25974"/>
                  </a:cubicBezTo>
                  <a:cubicBezTo>
                    <a:pt x="25892" y="25983"/>
                    <a:pt x="25905" y="25987"/>
                    <a:pt x="25917" y="25987"/>
                  </a:cubicBezTo>
                  <a:cubicBezTo>
                    <a:pt x="25965" y="25987"/>
                    <a:pt x="25988" y="25922"/>
                    <a:pt x="25950" y="25902"/>
                  </a:cubicBezTo>
                  <a:cubicBezTo>
                    <a:pt x="25711" y="25712"/>
                    <a:pt x="25473" y="25545"/>
                    <a:pt x="25234" y="25330"/>
                  </a:cubicBezTo>
                  <a:lnTo>
                    <a:pt x="25234" y="25330"/>
                  </a:lnTo>
                  <a:cubicBezTo>
                    <a:pt x="25530" y="25422"/>
                    <a:pt x="25826" y="25458"/>
                    <a:pt x="26111" y="25458"/>
                  </a:cubicBezTo>
                  <a:cubicBezTo>
                    <a:pt x="26193" y="25458"/>
                    <a:pt x="26275" y="25455"/>
                    <a:pt x="26355" y="25449"/>
                  </a:cubicBezTo>
                  <a:cubicBezTo>
                    <a:pt x="26355" y="25425"/>
                    <a:pt x="26355" y="25330"/>
                    <a:pt x="26308" y="25330"/>
                  </a:cubicBezTo>
                  <a:cubicBezTo>
                    <a:pt x="24543" y="25187"/>
                    <a:pt x="23374" y="23804"/>
                    <a:pt x="22277" y="22563"/>
                  </a:cubicBezTo>
                  <a:cubicBezTo>
                    <a:pt x="21394" y="21180"/>
                    <a:pt x="20106" y="20178"/>
                    <a:pt x="18819" y="19296"/>
                  </a:cubicBezTo>
                  <a:cubicBezTo>
                    <a:pt x="19176" y="19296"/>
                    <a:pt x="19534" y="19248"/>
                    <a:pt x="19868" y="19177"/>
                  </a:cubicBezTo>
                  <a:cubicBezTo>
                    <a:pt x="20059" y="19129"/>
                    <a:pt x="20273" y="19081"/>
                    <a:pt x="20488" y="19057"/>
                  </a:cubicBezTo>
                  <a:cubicBezTo>
                    <a:pt x="20894" y="19367"/>
                    <a:pt x="21418" y="19606"/>
                    <a:pt x="21895" y="19844"/>
                  </a:cubicBezTo>
                  <a:cubicBezTo>
                    <a:pt x="22015" y="20035"/>
                    <a:pt x="22181" y="20250"/>
                    <a:pt x="22372" y="20441"/>
                  </a:cubicBezTo>
                  <a:cubicBezTo>
                    <a:pt x="22515" y="20989"/>
                    <a:pt x="22730" y="21562"/>
                    <a:pt x="22897" y="22110"/>
                  </a:cubicBezTo>
                  <a:cubicBezTo>
                    <a:pt x="22921" y="22134"/>
                    <a:pt x="22951" y="22146"/>
                    <a:pt x="22972" y="22146"/>
                  </a:cubicBezTo>
                  <a:cubicBezTo>
                    <a:pt x="22992" y="22146"/>
                    <a:pt x="23004" y="22134"/>
                    <a:pt x="22992" y="22110"/>
                  </a:cubicBezTo>
                  <a:cubicBezTo>
                    <a:pt x="22969" y="21689"/>
                    <a:pt x="22877" y="21291"/>
                    <a:pt x="22716" y="20870"/>
                  </a:cubicBezTo>
                  <a:lnTo>
                    <a:pt x="22716" y="20870"/>
                  </a:lnTo>
                  <a:cubicBezTo>
                    <a:pt x="22741" y="20929"/>
                    <a:pt x="22783" y="20968"/>
                    <a:pt x="22825" y="20989"/>
                  </a:cubicBezTo>
                  <a:cubicBezTo>
                    <a:pt x="23112" y="21466"/>
                    <a:pt x="23374" y="21943"/>
                    <a:pt x="23612" y="22444"/>
                  </a:cubicBezTo>
                  <a:cubicBezTo>
                    <a:pt x="23629" y="22461"/>
                    <a:pt x="23649" y="22469"/>
                    <a:pt x="23667" y="22469"/>
                  </a:cubicBezTo>
                  <a:cubicBezTo>
                    <a:pt x="23699" y="22469"/>
                    <a:pt x="23723" y="22443"/>
                    <a:pt x="23708" y="22396"/>
                  </a:cubicBezTo>
                  <a:cubicBezTo>
                    <a:pt x="23517" y="21800"/>
                    <a:pt x="23255" y="21252"/>
                    <a:pt x="22897" y="20727"/>
                  </a:cubicBezTo>
                  <a:cubicBezTo>
                    <a:pt x="22778" y="20560"/>
                    <a:pt x="22635" y="20345"/>
                    <a:pt x="22492" y="20131"/>
                  </a:cubicBezTo>
                  <a:lnTo>
                    <a:pt x="22492" y="20131"/>
                  </a:lnTo>
                  <a:cubicBezTo>
                    <a:pt x="22611" y="20202"/>
                    <a:pt x="22706" y="20250"/>
                    <a:pt x="22825" y="20345"/>
                  </a:cubicBezTo>
                  <a:cubicBezTo>
                    <a:pt x="23660" y="20918"/>
                    <a:pt x="24447" y="21538"/>
                    <a:pt x="25234" y="22182"/>
                  </a:cubicBezTo>
                  <a:cubicBezTo>
                    <a:pt x="25245" y="22193"/>
                    <a:pt x="25258" y="22197"/>
                    <a:pt x="25270" y="22197"/>
                  </a:cubicBezTo>
                  <a:cubicBezTo>
                    <a:pt x="25310" y="22197"/>
                    <a:pt x="25348" y="22147"/>
                    <a:pt x="25330" y="22110"/>
                  </a:cubicBezTo>
                  <a:cubicBezTo>
                    <a:pt x="25139" y="21896"/>
                    <a:pt x="24924" y="21681"/>
                    <a:pt x="24733" y="21466"/>
                  </a:cubicBezTo>
                  <a:cubicBezTo>
                    <a:pt x="24805" y="21466"/>
                    <a:pt x="24924" y="21514"/>
                    <a:pt x="25020" y="21514"/>
                  </a:cubicBezTo>
                  <a:cubicBezTo>
                    <a:pt x="25258" y="21538"/>
                    <a:pt x="25497" y="21562"/>
                    <a:pt x="25735" y="21562"/>
                  </a:cubicBezTo>
                  <a:cubicBezTo>
                    <a:pt x="25807" y="21562"/>
                    <a:pt x="25831" y="21442"/>
                    <a:pt x="25759" y="21442"/>
                  </a:cubicBezTo>
                  <a:cubicBezTo>
                    <a:pt x="25497" y="21395"/>
                    <a:pt x="25234" y="21347"/>
                    <a:pt x="24972" y="21323"/>
                  </a:cubicBezTo>
                  <a:cubicBezTo>
                    <a:pt x="24805" y="21299"/>
                    <a:pt x="24638" y="21228"/>
                    <a:pt x="24447" y="21228"/>
                  </a:cubicBezTo>
                  <a:cubicBezTo>
                    <a:pt x="23970" y="20822"/>
                    <a:pt x="23469" y="20441"/>
                    <a:pt x="22969" y="20107"/>
                  </a:cubicBezTo>
                  <a:cubicBezTo>
                    <a:pt x="22372" y="19725"/>
                    <a:pt x="21657" y="19200"/>
                    <a:pt x="20941" y="18962"/>
                  </a:cubicBezTo>
                  <a:cubicBezTo>
                    <a:pt x="21423" y="18887"/>
                    <a:pt x="21891" y="18841"/>
                    <a:pt x="22365" y="18841"/>
                  </a:cubicBezTo>
                  <a:cubicBezTo>
                    <a:pt x="22948" y="18841"/>
                    <a:pt x="23541" y="18910"/>
                    <a:pt x="24185" y="19081"/>
                  </a:cubicBezTo>
                  <a:cubicBezTo>
                    <a:pt x="24196" y="19089"/>
                    <a:pt x="24207" y="19092"/>
                    <a:pt x="24217" y="19092"/>
                  </a:cubicBezTo>
                  <a:cubicBezTo>
                    <a:pt x="24269" y="19092"/>
                    <a:pt x="24296" y="19002"/>
                    <a:pt x="24256" y="18962"/>
                  </a:cubicBezTo>
                  <a:cubicBezTo>
                    <a:pt x="23803" y="18771"/>
                    <a:pt x="23302" y="18604"/>
                    <a:pt x="22778" y="18556"/>
                  </a:cubicBezTo>
                  <a:cubicBezTo>
                    <a:pt x="23302" y="18342"/>
                    <a:pt x="23803" y="18056"/>
                    <a:pt x="24280" y="17865"/>
                  </a:cubicBezTo>
                  <a:cubicBezTo>
                    <a:pt x="24367" y="17843"/>
                    <a:pt x="24335" y="17742"/>
                    <a:pt x="24275" y="17742"/>
                  </a:cubicBezTo>
                  <a:cubicBezTo>
                    <a:pt x="24269" y="17742"/>
                    <a:pt x="24263" y="17743"/>
                    <a:pt x="24256" y="17746"/>
                  </a:cubicBezTo>
                  <a:cubicBezTo>
                    <a:pt x="23827" y="17841"/>
                    <a:pt x="23422" y="17984"/>
                    <a:pt x="23016" y="18127"/>
                  </a:cubicBezTo>
                  <a:cubicBezTo>
                    <a:pt x="22706" y="18246"/>
                    <a:pt x="22372" y="18342"/>
                    <a:pt x="22062" y="18485"/>
                  </a:cubicBezTo>
                  <a:cubicBezTo>
                    <a:pt x="21776" y="18485"/>
                    <a:pt x="21442" y="18533"/>
                    <a:pt x="21156" y="18580"/>
                  </a:cubicBezTo>
                  <a:cubicBezTo>
                    <a:pt x="20464" y="18723"/>
                    <a:pt x="19749" y="18938"/>
                    <a:pt x="19033" y="18962"/>
                  </a:cubicBezTo>
                  <a:cubicBezTo>
                    <a:pt x="18942" y="18976"/>
                    <a:pt x="18856" y="18982"/>
                    <a:pt x="18772" y="18982"/>
                  </a:cubicBezTo>
                  <a:cubicBezTo>
                    <a:pt x="18569" y="18982"/>
                    <a:pt x="18384" y="18948"/>
                    <a:pt x="18198" y="18914"/>
                  </a:cubicBezTo>
                  <a:cubicBezTo>
                    <a:pt x="17984" y="18771"/>
                    <a:pt x="17769" y="18652"/>
                    <a:pt x="17554" y="18533"/>
                  </a:cubicBezTo>
                  <a:cubicBezTo>
                    <a:pt x="17841" y="18437"/>
                    <a:pt x="18055" y="18223"/>
                    <a:pt x="18246" y="18056"/>
                  </a:cubicBezTo>
                  <a:cubicBezTo>
                    <a:pt x="18962" y="17412"/>
                    <a:pt x="19701" y="17102"/>
                    <a:pt x="20536" y="16672"/>
                  </a:cubicBezTo>
                  <a:cubicBezTo>
                    <a:pt x="20599" y="16651"/>
                    <a:pt x="20588" y="16573"/>
                    <a:pt x="20534" y="16573"/>
                  </a:cubicBezTo>
                  <a:cubicBezTo>
                    <a:pt x="20527" y="16573"/>
                    <a:pt x="20520" y="16574"/>
                    <a:pt x="20512" y="16577"/>
                  </a:cubicBezTo>
                  <a:cubicBezTo>
                    <a:pt x="20178" y="16672"/>
                    <a:pt x="19892" y="16768"/>
                    <a:pt x="19558" y="16911"/>
                  </a:cubicBezTo>
                  <a:cubicBezTo>
                    <a:pt x="19749" y="16768"/>
                    <a:pt x="19892" y="16577"/>
                    <a:pt x="20011" y="16410"/>
                  </a:cubicBezTo>
                  <a:cubicBezTo>
                    <a:pt x="20032" y="16389"/>
                    <a:pt x="19999" y="16334"/>
                    <a:pt x="19959" y="16334"/>
                  </a:cubicBezTo>
                  <a:cubicBezTo>
                    <a:pt x="19953" y="16334"/>
                    <a:pt x="19946" y="16335"/>
                    <a:pt x="19940" y="16338"/>
                  </a:cubicBezTo>
                  <a:cubicBezTo>
                    <a:pt x="19796" y="16553"/>
                    <a:pt x="19558" y="16696"/>
                    <a:pt x="19391" y="16887"/>
                  </a:cubicBezTo>
                  <a:cubicBezTo>
                    <a:pt x="19296" y="16935"/>
                    <a:pt x="19129" y="17054"/>
                    <a:pt x="19033" y="17173"/>
                  </a:cubicBezTo>
                  <a:cubicBezTo>
                    <a:pt x="18890" y="17269"/>
                    <a:pt x="18723" y="17364"/>
                    <a:pt x="18580" y="17483"/>
                  </a:cubicBezTo>
                  <a:cubicBezTo>
                    <a:pt x="18127" y="17817"/>
                    <a:pt x="17769" y="18103"/>
                    <a:pt x="17268" y="18342"/>
                  </a:cubicBezTo>
                  <a:cubicBezTo>
                    <a:pt x="15718" y="17340"/>
                    <a:pt x="14788" y="16505"/>
                    <a:pt x="14645" y="15384"/>
                  </a:cubicBezTo>
                  <a:cubicBezTo>
                    <a:pt x="14311" y="13047"/>
                    <a:pt x="14645" y="1"/>
                    <a:pt x="146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4"/>
            <p:cNvSpPr/>
            <p:nvPr/>
          </p:nvSpPr>
          <p:spPr>
            <a:xfrm>
              <a:off x="4533613" y="22976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477"/>
                    <a:pt x="334" y="525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4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4"/>
            <p:cNvSpPr/>
            <p:nvPr/>
          </p:nvSpPr>
          <p:spPr>
            <a:xfrm>
              <a:off x="4533613" y="23333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501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1"/>
                    <a:pt x="1574" y="430"/>
                    <a:pt x="1717" y="310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4"/>
            <p:cNvSpPr/>
            <p:nvPr/>
          </p:nvSpPr>
          <p:spPr>
            <a:xfrm>
              <a:off x="4533613" y="23697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4"/>
            <p:cNvSpPr/>
            <p:nvPr/>
          </p:nvSpPr>
          <p:spPr>
            <a:xfrm>
              <a:off x="4533613" y="240552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501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4"/>
            <p:cNvSpPr/>
            <p:nvPr/>
          </p:nvSpPr>
          <p:spPr>
            <a:xfrm>
              <a:off x="4533613" y="24419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4"/>
            <p:cNvSpPr/>
            <p:nvPr/>
          </p:nvSpPr>
          <p:spPr>
            <a:xfrm>
              <a:off x="4533613" y="24776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406"/>
                  </a:cubicBezTo>
                  <a:cubicBezTo>
                    <a:pt x="167" y="525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4"/>
            <p:cNvSpPr/>
            <p:nvPr/>
          </p:nvSpPr>
          <p:spPr>
            <a:xfrm>
              <a:off x="4533613" y="2514625"/>
              <a:ext cx="42950" cy="14350"/>
            </a:xfrm>
            <a:custGeom>
              <a:avLst/>
              <a:gdLst/>
              <a:ahLst/>
              <a:cxnLst/>
              <a:rect l="l" t="t" r="r" b="b"/>
              <a:pathLst>
                <a:path w="1718" h="574" extrusionOk="0">
                  <a:moveTo>
                    <a:pt x="859" y="1"/>
                  </a:moveTo>
                  <a:cubicBezTo>
                    <a:pt x="716" y="1"/>
                    <a:pt x="573" y="25"/>
                    <a:pt x="406" y="72"/>
                  </a:cubicBezTo>
                  <a:cubicBezTo>
                    <a:pt x="262" y="168"/>
                    <a:pt x="119" y="239"/>
                    <a:pt x="0" y="383"/>
                  </a:cubicBezTo>
                  <a:cubicBezTo>
                    <a:pt x="167" y="454"/>
                    <a:pt x="334" y="526"/>
                    <a:pt x="453" y="549"/>
                  </a:cubicBezTo>
                  <a:cubicBezTo>
                    <a:pt x="596" y="573"/>
                    <a:pt x="716" y="573"/>
                    <a:pt x="859" y="573"/>
                  </a:cubicBezTo>
                  <a:cubicBezTo>
                    <a:pt x="1002" y="573"/>
                    <a:pt x="1121" y="549"/>
                    <a:pt x="1288" y="526"/>
                  </a:cubicBezTo>
                  <a:cubicBezTo>
                    <a:pt x="1431" y="502"/>
                    <a:pt x="1574" y="430"/>
                    <a:pt x="1717" y="311"/>
                  </a:cubicBezTo>
                  <a:cubicBezTo>
                    <a:pt x="1598" y="168"/>
                    <a:pt x="1455" y="96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4"/>
            <p:cNvSpPr/>
            <p:nvPr/>
          </p:nvSpPr>
          <p:spPr>
            <a:xfrm>
              <a:off x="4533613" y="2551000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478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68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4"/>
            <p:cNvSpPr/>
            <p:nvPr/>
          </p:nvSpPr>
          <p:spPr>
            <a:xfrm>
              <a:off x="4533613" y="2586775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502"/>
                    <a:pt x="334" y="526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6"/>
                  </a:cubicBezTo>
                  <a:cubicBezTo>
                    <a:pt x="1431" y="502"/>
                    <a:pt x="1574" y="454"/>
                    <a:pt x="1717" y="311"/>
                  </a:cubicBezTo>
                  <a:cubicBezTo>
                    <a:pt x="1598" y="168"/>
                    <a:pt x="1455" y="120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4"/>
            <p:cNvSpPr/>
            <p:nvPr/>
          </p:nvSpPr>
          <p:spPr>
            <a:xfrm>
              <a:off x="4533613" y="26231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8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54"/>
          <p:cNvSpPr/>
          <p:nvPr/>
        </p:nvSpPr>
        <p:spPr>
          <a:xfrm>
            <a:off x="1843325" y="1901188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54"/>
          <p:cNvSpPr txBox="1">
            <a:spLocks noGrp="1"/>
          </p:cNvSpPr>
          <p:nvPr>
            <p:ph type="subTitle" idx="1"/>
          </p:nvPr>
        </p:nvSpPr>
        <p:spPr>
          <a:xfrm>
            <a:off x="1843325" y="1986413"/>
            <a:ext cx="579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03" name="Google Shape;803;p54"/>
          <p:cNvSpPr/>
          <p:nvPr/>
        </p:nvSpPr>
        <p:spPr>
          <a:xfrm>
            <a:off x="3091100" y="2380263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54"/>
          <p:cNvSpPr txBox="1">
            <a:spLocks noGrp="1"/>
          </p:cNvSpPr>
          <p:nvPr>
            <p:ph type="subTitle" idx="1"/>
          </p:nvPr>
        </p:nvSpPr>
        <p:spPr>
          <a:xfrm>
            <a:off x="3091100" y="2465488"/>
            <a:ext cx="579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2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805" name="Google Shape;805;p54"/>
          <p:cNvGrpSpPr/>
          <p:nvPr/>
        </p:nvGrpSpPr>
        <p:grpSpPr>
          <a:xfrm>
            <a:off x="5948362" y="1875929"/>
            <a:ext cx="960477" cy="1032579"/>
            <a:chOff x="4051813" y="2215900"/>
            <a:chExt cx="1024400" cy="1101300"/>
          </a:xfrm>
        </p:grpSpPr>
        <p:sp>
          <p:nvSpPr>
            <p:cNvPr id="806" name="Google Shape;806;p54"/>
            <p:cNvSpPr/>
            <p:nvPr/>
          </p:nvSpPr>
          <p:spPr>
            <a:xfrm>
              <a:off x="4051813" y="2520375"/>
              <a:ext cx="457975" cy="796825"/>
            </a:xfrm>
            <a:custGeom>
              <a:avLst/>
              <a:gdLst/>
              <a:ahLst/>
              <a:cxnLst/>
              <a:rect l="l" t="t" r="r" b="b"/>
              <a:pathLst>
                <a:path w="18319" h="31873" extrusionOk="0">
                  <a:moveTo>
                    <a:pt x="14021" y="0"/>
                  </a:moveTo>
                  <a:cubicBezTo>
                    <a:pt x="10217" y="0"/>
                    <a:pt x="4109" y="8236"/>
                    <a:pt x="2028" y="15918"/>
                  </a:cubicBezTo>
                  <a:cubicBezTo>
                    <a:pt x="287" y="22429"/>
                    <a:pt x="1" y="30776"/>
                    <a:pt x="2458" y="31564"/>
                  </a:cubicBezTo>
                  <a:cubicBezTo>
                    <a:pt x="3112" y="31780"/>
                    <a:pt x="3638" y="31872"/>
                    <a:pt x="4072" y="31872"/>
                  </a:cubicBezTo>
                  <a:cubicBezTo>
                    <a:pt x="6405" y="31872"/>
                    <a:pt x="6072" y="29213"/>
                    <a:pt x="8706" y="29012"/>
                  </a:cubicBezTo>
                  <a:cubicBezTo>
                    <a:pt x="11855" y="28797"/>
                    <a:pt x="14955" y="28940"/>
                    <a:pt x="16792" y="23669"/>
                  </a:cubicBezTo>
                  <a:cubicBezTo>
                    <a:pt x="18318" y="19352"/>
                    <a:pt x="18127" y="1393"/>
                    <a:pt x="14860" y="153"/>
                  </a:cubicBezTo>
                  <a:cubicBezTo>
                    <a:pt x="14596" y="50"/>
                    <a:pt x="14315" y="0"/>
                    <a:pt x="14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4"/>
            <p:cNvSpPr/>
            <p:nvPr/>
          </p:nvSpPr>
          <p:spPr>
            <a:xfrm>
              <a:off x="4618263" y="2520375"/>
              <a:ext cx="457950" cy="796825"/>
            </a:xfrm>
            <a:custGeom>
              <a:avLst/>
              <a:gdLst/>
              <a:ahLst/>
              <a:cxnLst/>
              <a:rect l="l" t="t" r="r" b="b"/>
              <a:pathLst>
                <a:path w="18318" h="31873" extrusionOk="0">
                  <a:moveTo>
                    <a:pt x="4298" y="0"/>
                  </a:moveTo>
                  <a:cubicBezTo>
                    <a:pt x="4004" y="0"/>
                    <a:pt x="3723" y="50"/>
                    <a:pt x="3459" y="153"/>
                  </a:cubicBezTo>
                  <a:cubicBezTo>
                    <a:pt x="192" y="1393"/>
                    <a:pt x="1" y="19352"/>
                    <a:pt x="1527" y="23669"/>
                  </a:cubicBezTo>
                  <a:cubicBezTo>
                    <a:pt x="3388" y="28940"/>
                    <a:pt x="6488" y="28797"/>
                    <a:pt x="9613" y="29012"/>
                  </a:cubicBezTo>
                  <a:cubicBezTo>
                    <a:pt x="12247" y="29213"/>
                    <a:pt x="11914" y="31872"/>
                    <a:pt x="14247" y="31872"/>
                  </a:cubicBezTo>
                  <a:cubicBezTo>
                    <a:pt x="14681" y="31872"/>
                    <a:pt x="15207" y="31780"/>
                    <a:pt x="15861" y="31564"/>
                  </a:cubicBezTo>
                  <a:cubicBezTo>
                    <a:pt x="18318" y="30776"/>
                    <a:pt x="18032" y="22429"/>
                    <a:pt x="16291" y="15918"/>
                  </a:cubicBezTo>
                  <a:cubicBezTo>
                    <a:pt x="14210" y="8236"/>
                    <a:pt x="8102" y="0"/>
                    <a:pt x="4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4"/>
            <p:cNvSpPr/>
            <p:nvPr/>
          </p:nvSpPr>
          <p:spPr>
            <a:xfrm>
              <a:off x="4224738" y="2215900"/>
              <a:ext cx="658900" cy="873275"/>
            </a:xfrm>
            <a:custGeom>
              <a:avLst/>
              <a:gdLst/>
              <a:ahLst/>
              <a:cxnLst/>
              <a:rect l="l" t="t" r="r" b="b"/>
              <a:pathLst>
                <a:path w="26356" h="34931" extrusionOk="0">
                  <a:moveTo>
                    <a:pt x="11783" y="1"/>
                  </a:moveTo>
                  <a:cubicBezTo>
                    <a:pt x="11783" y="1"/>
                    <a:pt x="12117" y="13071"/>
                    <a:pt x="11783" y="15384"/>
                  </a:cubicBezTo>
                  <a:cubicBezTo>
                    <a:pt x="11640" y="16505"/>
                    <a:pt x="10686" y="17364"/>
                    <a:pt x="9111" y="18342"/>
                  </a:cubicBezTo>
                  <a:cubicBezTo>
                    <a:pt x="8634" y="18127"/>
                    <a:pt x="8229" y="17841"/>
                    <a:pt x="7800" y="17483"/>
                  </a:cubicBezTo>
                  <a:cubicBezTo>
                    <a:pt x="7633" y="17364"/>
                    <a:pt x="7490" y="17269"/>
                    <a:pt x="7347" y="17173"/>
                  </a:cubicBezTo>
                  <a:cubicBezTo>
                    <a:pt x="7251" y="17054"/>
                    <a:pt x="7084" y="16935"/>
                    <a:pt x="6989" y="16887"/>
                  </a:cubicBezTo>
                  <a:cubicBezTo>
                    <a:pt x="6774" y="16696"/>
                    <a:pt x="6559" y="16553"/>
                    <a:pt x="6416" y="16338"/>
                  </a:cubicBezTo>
                  <a:cubicBezTo>
                    <a:pt x="6410" y="16332"/>
                    <a:pt x="6401" y="16329"/>
                    <a:pt x="6392" y="16329"/>
                  </a:cubicBezTo>
                  <a:cubicBezTo>
                    <a:pt x="6364" y="16329"/>
                    <a:pt x="6333" y="16356"/>
                    <a:pt x="6369" y="16410"/>
                  </a:cubicBezTo>
                  <a:cubicBezTo>
                    <a:pt x="6488" y="16625"/>
                    <a:pt x="6631" y="16768"/>
                    <a:pt x="6798" y="16911"/>
                  </a:cubicBezTo>
                  <a:cubicBezTo>
                    <a:pt x="6488" y="16792"/>
                    <a:pt x="6178" y="16696"/>
                    <a:pt x="5844" y="16577"/>
                  </a:cubicBezTo>
                  <a:cubicBezTo>
                    <a:pt x="5839" y="16574"/>
                    <a:pt x="5834" y="16573"/>
                    <a:pt x="5829" y="16573"/>
                  </a:cubicBezTo>
                  <a:cubicBezTo>
                    <a:pt x="5792" y="16573"/>
                    <a:pt x="5778" y="16651"/>
                    <a:pt x="5820" y="16672"/>
                  </a:cubicBezTo>
                  <a:cubicBezTo>
                    <a:pt x="6655" y="17102"/>
                    <a:pt x="7394" y="17412"/>
                    <a:pt x="8110" y="18056"/>
                  </a:cubicBezTo>
                  <a:cubicBezTo>
                    <a:pt x="8324" y="18223"/>
                    <a:pt x="8563" y="18437"/>
                    <a:pt x="8801" y="18533"/>
                  </a:cubicBezTo>
                  <a:cubicBezTo>
                    <a:pt x="8587" y="18652"/>
                    <a:pt x="8396" y="18795"/>
                    <a:pt x="8181" y="18914"/>
                  </a:cubicBezTo>
                  <a:cubicBezTo>
                    <a:pt x="7919" y="18962"/>
                    <a:pt x="7633" y="18962"/>
                    <a:pt x="7347" y="18962"/>
                  </a:cubicBezTo>
                  <a:cubicBezTo>
                    <a:pt x="6631" y="18938"/>
                    <a:pt x="5916" y="18723"/>
                    <a:pt x="5224" y="18580"/>
                  </a:cubicBezTo>
                  <a:cubicBezTo>
                    <a:pt x="4938" y="18533"/>
                    <a:pt x="4604" y="18485"/>
                    <a:pt x="4294" y="18485"/>
                  </a:cubicBezTo>
                  <a:cubicBezTo>
                    <a:pt x="4007" y="18342"/>
                    <a:pt x="3650" y="18246"/>
                    <a:pt x="3340" y="18127"/>
                  </a:cubicBezTo>
                  <a:cubicBezTo>
                    <a:pt x="2934" y="17984"/>
                    <a:pt x="2553" y="17841"/>
                    <a:pt x="2123" y="17746"/>
                  </a:cubicBezTo>
                  <a:cubicBezTo>
                    <a:pt x="2115" y="17743"/>
                    <a:pt x="2107" y="17742"/>
                    <a:pt x="2099" y="17742"/>
                  </a:cubicBezTo>
                  <a:cubicBezTo>
                    <a:pt x="2025" y="17742"/>
                    <a:pt x="2013" y="17843"/>
                    <a:pt x="2099" y="17865"/>
                  </a:cubicBezTo>
                  <a:cubicBezTo>
                    <a:pt x="2576" y="18056"/>
                    <a:pt x="3077" y="18342"/>
                    <a:pt x="3578" y="18556"/>
                  </a:cubicBezTo>
                  <a:cubicBezTo>
                    <a:pt x="3077" y="18604"/>
                    <a:pt x="2600" y="18771"/>
                    <a:pt x="2123" y="18962"/>
                  </a:cubicBezTo>
                  <a:cubicBezTo>
                    <a:pt x="2083" y="19002"/>
                    <a:pt x="2094" y="19092"/>
                    <a:pt x="2154" y="19092"/>
                  </a:cubicBezTo>
                  <a:cubicBezTo>
                    <a:pt x="2166" y="19092"/>
                    <a:pt x="2179" y="19089"/>
                    <a:pt x="2195" y="19081"/>
                  </a:cubicBezTo>
                  <a:cubicBezTo>
                    <a:pt x="2826" y="18910"/>
                    <a:pt x="3420" y="18841"/>
                    <a:pt x="4007" y="18841"/>
                  </a:cubicBezTo>
                  <a:cubicBezTo>
                    <a:pt x="4484" y="18841"/>
                    <a:pt x="4957" y="18887"/>
                    <a:pt x="5438" y="18962"/>
                  </a:cubicBezTo>
                  <a:cubicBezTo>
                    <a:pt x="4723" y="19248"/>
                    <a:pt x="4031" y="19725"/>
                    <a:pt x="3411" y="20107"/>
                  </a:cubicBezTo>
                  <a:cubicBezTo>
                    <a:pt x="2863" y="20441"/>
                    <a:pt x="2386" y="20822"/>
                    <a:pt x="1909" y="21228"/>
                  </a:cubicBezTo>
                  <a:cubicBezTo>
                    <a:pt x="1742" y="21228"/>
                    <a:pt x="1599" y="21299"/>
                    <a:pt x="1408" y="21323"/>
                  </a:cubicBezTo>
                  <a:cubicBezTo>
                    <a:pt x="1145" y="21395"/>
                    <a:pt x="883" y="21419"/>
                    <a:pt x="597" y="21442"/>
                  </a:cubicBezTo>
                  <a:cubicBezTo>
                    <a:pt x="549" y="21442"/>
                    <a:pt x="549" y="21562"/>
                    <a:pt x="645" y="21562"/>
                  </a:cubicBezTo>
                  <a:cubicBezTo>
                    <a:pt x="883" y="21562"/>
                    <a:pt x="1122" y="21538"/>
                    <a:pt x="1360" y="21514"/>
                  </a:cubicBezTo>
                  <a:cubicBezTo>
                    <a:pt x="1432" y="21514"/>
                    <a:pt x="1527" y="21466"/>
                    <a:pt x="1646" y="21466"/>
                  </a:cubicBezTo>
                  <a:cubicBezTo>
                    <a:pt x="1432" y="21681"/>
                    <a:pt x="1241" y="21896"/>
                    <a:pt x="1050" y="22110"/>
                  </a:cubicBezTo>
                  <a:cubicBezTo>
                    <a:pt x="1013" y="22147"/>
                    <a:pt x="1047" y="22197"/>
                    <a:pt x="1097" y="22197"/>
                  </a:cubicBezTo>
                  <a:cubicBezTo>
                    <a:pt x="1112" y="22197"/>
                    <a:pt x="1129" y="22193"/>
                    <a:pt x="1145" y="22182"/>
                  </a:cubicBezTo>
                  <a:cubicBezTo>
                    <a:pt x="1909" y="21538"/>
                    <a:pt x="2720" y="20918"/>
                    <a:pt x="3554" y="20345"/>
                  </a:cubicBezTo>
                  <a:cubicBezTo>
                    <a:pt x="3650" y="20298"/>
                    <a:pt x="3769" y="20226"/>
                    <a:pt x="3888" y="20131"/>
                  </a:cubicBezTo>
                  <a:lnTo>
                    <a:pt x="3888" y="20131"/>
                  </a:lnTo>
                  <a:cubicBezTo>
                    <a:pt x="3745" y="20345"/>
                    <a:pt x="3578" y="20560"/>
                    <a:pt x="3459" y="20727"/>
                  </a:cubicBezTo>
                  <a:cubicBezTo>
                    <a:pt x="3101" y="21252"/>
                    <a:pt x="2839" y="21800"/>
                    <a:pt x="2672" y="22396"/>
                  </a:cubicBezTo>
                  <a:cubicBezTo>
                    <a:pt x="2641" y="22443"/>
                    <a:pt x="2670" y="22469"/>
                    <a:pt x="2701" y="22469"/>
                  </a:cubicBezTo>
                  <a:cubicBezTo>
                    <a:pt x="2718" y="22469"/>
                    <a:pt x="2735" y="22461"/>
                    <a:pt x="2743" y="22444"/>
                  </a:cubicBezTo>
                  <a:cubicBezTo>
                    <a:pt x="2982" y="21967"/>
                    <a:pt x="3268" y="21442"/>
                    <a:pt x="3554" y="20989"/>
                  </a:cubicBezTo>
                  <a:cubicBezTo>
                    <a:pt x="3578" y="20942"/>
                    <a:pt x="3626" y="20870"/>
                    <a:pt x="3674" y="20846"/>
                  </a:cubicBezTo>
                  <a:lnTo>
                    <a:pt x="3674" y="20846"/>
                  </a:lnTo>
                  <a:cubicBezTo>
                    <a:pt x="3530" y="21252"/>
                    <a:pt x="3411" y="21681"/>
                    <a:pt x="3387" y="22110"/>
                  </a:cubicBezTo>
                  <a:cubicBezTo>
                    <a:pt x="3387" y="22134"/>
                    <a:pt x="3405" y="22146"/>
                    <a:pt x="3423" y="22146"/>
                  </a:cubicBezTo>
                  <a:cubicBezTo>
                    <a:pt x="3441" y="22146"/>
                    <a:pt x="3459" y="22134"/>
                    <a:pt x="3459" y="22110"/>
                  </a:cubicBezTo>
                  <a:cubicBezTo>
                    <a:pt x="3650" y="21562"/>
                    <a:pt x="3864" y="20989"/>
                    <a:pt x="4007" y="20441"/>
                  </a:cubicBezTo>
                  <a:cubicBezTo>
                    <a:pt x="4174" y="20226"/>
                    <a:pt x="4341" y="20035"/>
                    <a:pt x="4484" y="19844"/>
                  </a:cubicBezTo>
                  <a:cubicBezTo>
                    <a:pt x="4961" y="19606"/>
                    <a:pt x="5438" y="19367"/>
                    <a:pt x="5892" y="19057"/>
                  </a:cubicBezTo>
                  <a:cubicBezTo>
                    <a:pt x="6082" y="19081"/>
                    <a:pt x="6297" y="19153"/>
                    <a:pt x="6512" y="19177"/>
                  </a:cubicBezTo>
                  <a:cubicBezTo>
                    <a:pt x="6846" y="19248"/>
                    <a:pt x="7203" y="19296"/>
                    <a:pt x="7561" y="19296"/>
                  </a:cubicBezTo>
                  <a:cubicBezTo>
                    <a:pt x="6273" y="20178"/>
                    <a:pt x="5009" y="21180"/>
                    <a:pt x="4103" y="22563"/>
                  </a:cubicBezTo>
                  <a:cubicBezTo>
                    <a:pt x="2958" y="23804"/>
                    <a:pt x="1837" y="25139"/>
                    <a:pt x="72" y="25330"/>
                  </a:cubicBezTo>
                  <a:cubicBezTo>
                    <a:pt x="1" y="25330"/>
                    <a:pt x="1" y="25425"/>
                    <a:pt x="72" y="25449"/>
                  </a:cubicBezTo>
                  <a:cubicBezTo>
                    <a:pt x="171" y="25462"/>
                    <a:pt x="269" y="25468"/>
                    <a:pt x="367" y="25468"/>
                  </a:cubicBezTo>
                  <a:cubicBezTo>
                    <a:pt x="649" y="25468"/>
                    <a:pt x="928" y="25418"/>
                    <a:pt x="1193" y="25330"/>
                  </a:cubicBezTo>
                  <a:lnTo>
                    <a:pt x="1193" y="25330"/>
                  </a:lnTo>
                  <a:cubicBezTo>
                    <a:pt x="955" y="25497"/>
                    <a:pt x="716" y="25688"/>
                    <a:pt x="478" y="25902"/>
                  </a:cubicBezTo>
                  <a:cubicBezTo>
                    <a:pt x="442" y="25938"/>
                    <a:pt x="459" y="26000"/>
                    <a:pt x="500" y="26000"/>
                  </a:cubicBezTo>
                  <a:cubicBezTo>
                    <a:pt x="514" y="26000"/>
                    <a:pt x="531" y="25992"/>
                    <a:pt x="549" y="25974"/>
                  </a:cubicBezTo>
                  <a:cubicBezTo>
                    <a:pt x="1479" y="25449"/>
                    <a:pt x="2576" y="24877"/>
                    <a:pt x="3340" y="24066"/>
                  </a:cubicBezTo>
                  <a:lnTo>
                    <a:pt x="3340" y="24066"/>
                  </a:lnTo>
                  <a:cubicBezTo>
                    <a:pt x="3149" y="24662"/>
                    <a:pt x="2982" y="25258"/>
                    <a:pt x="2934" y="25855"/>
                  </a:cubicBezTo>
                  <a:cubicBezTo>
                    <a:pt x="2600" y="26165"/>
                    <a:pt x="2314" y="26499"/>
                    <a:pt x="1980" y="26809"/>
                  </a:cubicBezTo>
                  <a:cubicBezTo>
                    <a:pt x="1503" y="27333"/>
                    <a:pt x="1002" y="27810"/>
                    <a:pt x="573" y="28335"/>
                  </a:cubicBezTo>
                  <a:cubicBezTo>
                    <a:pt x="536" y="28391"/>
                    <a:pt x="571" y="28446"/>
                    <a:pt x="621" y="28446"/>
                  </a:cubicBezTo>
                  <a:cubicBezTo>
                    <a:pt x="636" y="28446"/>
                    <a:pt x="652" y="28441"/>
                    <a:pt x="668" y="28431"/>
                  </a:cubicBezTo>
                  <a:cubicBezTo>
                    <a:pt x="1050" y="28097"/>
                    <a:pt x="1432" y="27739"/>
                    <a:pt x="1789" y="27381"/>
                  </a:cubicBezTo>
                  <a:lnTo>
                    <a:pt x="1789" y="27381"/>
                  </a:lnTo>
                  <a:cubicBezTo>
                    <a:pt x="1479" y="27954"/>
                    <a:pt x="1193" y="28526"/>
                    <a:pt x="1074" y="29146"/>
                  </a:cubicBezTo>
                  <a:cubicBezTo>
                    <a:pt x="1074" y="29176"/>
                    <a:pt x="1102" y="29206"/>
                    <a:pt x="1130" y="29206"/>
                  </a:cubicBezTo>
                  <a:cubicBezTo>
                    <a:pt x="1145" y="29206"/>
                    <a:pt x="1161" y="29196"/>
                    <a:pt x="1169" y="29170"/>
                  </a:cubicBezTo>
                  <a:cubicBezTo>
                    <a:pt x="1622" y="28192"/>
                    <a:pt x="2266" y="27333"/>
                    <a:pt x="2910" y="26499"/>
                  </a:cubicBezTo>
                  <a:cubicBezTo>
                    <a:pt x="2910" y="26761"/>
                    <a:pt x="2910" y="27047"/>
                    <a:pt x="2934" y="27286"/>
                  </a:cubicBezTo>
                  <a:cubicBezTo>
                    <a:pt x="2839" y="28073"/>
                    <a:pt x="2815" y="28884"/>
                    <a:pt x="2720" y="29623"/>
                  </a:cubicBezTo>
                  <a:cubicBezTo>
                    <a:pt x="2696" y="29790"/>
                    <a:pt x="2696" y="30005"/>
                    <a:pt x="2672" y="30196"/>
                  </a:cubicBezTo>
                  <a:cubicBezTo>
                    <a:pt x="2195" y="31555"/>
                    <a:pt x="1766" y="33010"/>
                    <a:pt x="597" y="33940"/>
                  </a:cubicBezTo>
                  <a:cubicBezTo>
                    <a:pt x="558" y="33999"/>
                    <a:pt x="615" y="34042"/>
                    <a:pt x="650" y="34042"/>
                  </a:cubicBezTo>
                  <a:cubicBezTo>
                    <a:pt x="658" y="34042"/>
                    <a:pt x="664" y="34040"/>
                    <a:pt x="668" y="34035"/>
                  </a:cubicBezTo>
                  <a:cubicBezTo>
                    <a:pt x="1360" y="33702"/>
                    <a:pt x="1885" y="32986"/>
                    <a:pt x="2266" y="32223"/>
                  </a:cubicBezTo>
                  <a:lnTo>
                    <a:pt x="2266" y="32223"/>
                  </a:lnTo>
                  <a:cubicBezTo>
                    <a:pt x="2076" y="33105"/>
                    <a:pt x="1742" y="34012"/>
                    <a:pt x="1312" y="34870"/>
                  </a:cubicBezTo>
                  <a:cubicBezTo>
                    <a:pt x="1297" y="34900"/>
                    <a:pt x="1320" y="34931"/>
                    <a:pt x="1345" y="34931"/>
                  </a:cubicBezTo>
                  <a:cubicBezTo>
                    <a:pt x="1360" y="34931"/>
                    <a:pt x="1375" y="34920"/>
                    <a:pt x="1384" y="34894"/>
                  </a:cubicBezTo>
                  <a:cubicBezTo>
                    <a:pt x="2243" y="33535"/>
                    <a:pt x="2720" y="32032"/>
                    <a:pt x="2934" y="30434"/>
                  </a:cubicBezTo>
                  <a:cubicBezTo>
                    <a:pt x="2982" y="29909"/>
                    <a:pt x="3077" y="29408"/>
                    <a:pt x="3149" y="28908"/>
                  </a:cubicBezTo>
                  <a:cubicBezTo>
                    <a:pt x="3459" y="30315"/>
                    <a:pt x="3984" y="31269"/>
                    <a:pt x="3984" y="31269"/>
                  </a:cubicBezTo>
                  <a:cubicBezTo>
                    <a:pt x="3984" y="31269"/>
                    <a:pt x="3888" y="30196"/>
                    <a:pt x="4031" y="28764"/>
                  </a:cubicBezTo>
                  <a:cubicBezTo>
                    <a:pt x="4365" y="29885"/>
                    <a:pt x="5009" y="30863"/>
                    <a:pt x="5462" y="31937"/>
                  </a:cubicBezTo>
                  <a:cubicBezTo>
                    <a:pt x="5473" y="31958"/>
                    <a:pt x="5493" y="31970"/>
                    <a:pt x="5510" y="31970"/>
                  </a:cubicBezTo>
                  <a:cubicBezTo>
                    <a:pt x="5531" y="31970"/>
                    <a:pt x="5547" y="31952"/>
                    <a:pt x="5534" y="31913"/>
                  </a:cubicBezTo>
                  <a:cubicBezTo>
                    <a:pt x="5200" y="30744"/>
                    <a:pt x="4532" y="29742"/>
                    <a:pt x="4294" y="28550"/>
                  </a:cubicBezTo>
                  <a:cubicBezTo>
                    <a:pt x="4246" y="28287"/>
                    <a:pt x="4222" y="28001"/>
                    <a:pt x="4174" y="27739"/>
                  </a:cubicBezTo>
                  <a:cubicBezTo>
                    <a:pt x="4270" y="27047"/>
                    <a:pt x="4461" y="26379"/>
                    <a:pt x="4651" y="25664"/>
                  </a:cubicBezTo>
                  <a:cubicBezTo>
                    <a:pt x="6035" y="26880"/>
                    <a:pt x="6440" y="28931"/>
                    <a:pt x="6297" y="30744"/>
                  </a:cubicBezTo>
                  <a:cubicBezTo>
                    <a:pt x="6297" y="30780"/>
                    <a:pt x="6321" y="30798"/>
                    <a:pt x="6345" y="30798"/>
                  </a:cubicBezTo>
                  <a:cubicBezTo>
                    <a:pt x="6369" y="30798"/>
                    <a:pt x="6393" y="30780"/>
                    <a:pt x="6393" y="30744"/>
                  </a:cubicBezTo>
                  <a:cubicBezTo>
                    <a:pt x="6536" y="30219"/>
                    <a:pt x="6559" y="29623"/>
                    <a:pt x="6512" y="29051"/>
                  </a:cubicBezTo>
                  <a:lnTo>
                    <a:pt x="6512" y="29051"/>
                  </a:lnTo>
                  <a:cubicBezTo>
                    <a:pt x="6679" y="29766"/>
                    <a:pt x="6798" y="30482"/>
                    <a:pt x="6965" y="31197"/>
                  </a:cubicBezTo>
                  <a:cubicBezTo>
                    <a:pt x="6965" y="31230"/>
                    <a:pt x="6991" y="31248"/>
                    <a:pt x="7018" y="31248"/>
                  </a:cubicBezTo>
                  <a:cubicBezTo>
                    <a:pt x="7050" y="31248"/>
                    <a:pt x="7084" y="31224"/>
                    <a:pt x="7084" y="31173"/>
                  </a:cubicBezTo>
                  <a:cubicBezTo>
                    <a:pt x="7036" y="30100"/>
                    <a:pt x="6870" y="28908"/>
                    <a:pt x="6488" y="27739"/>
                  </a:cubicBezTo>
                  <a:lnTo>
                    <a:pt x="6488" y="27739"/>
                  </a:lnTo>
                  <a:cubicBezTo>
                    <a:pt x="7394" y="28955"/>
                    <a:pt x="8205" y="30267"/>
                    <a:pt x="8324" y="31889"/>
                  </a:cubicBezTo>
                  <a:cubicBezTo>
                    <a:pt x="8324" y="31903"/>
                    <a:pt x="8348" y="31916"/>
                    <a:pt x="8368" y="31916"/>
                  </a:cubicBezTo>
                  <a:cubicBezTo>
                    <a:pt x="8383" y="31916"/>
                    <a:pt x="8396" y="31909"/>
                    <a:pt x="8396" y="31889"/>
                  </a:cubicBezTo>
                  <a:cubicBezTo>
                    <a:pt x="8563" y="30816"/>
                    <a:pt x="8181" y="29718"/>
                    <a:pt x="7633" y="28764"/>
                  </a:cubicBezTo>
                  <a:lnTo>
                    <a:pt x="7633" y="28764"/>
                  </a:lnTo>
                  <a:cubicBezTo>
                    <a:pt x="8157" y="29313"/>
                    <a:pt x="8658" y="29838"/>
                    <a:pt x="9159" y="30362"/>
                  </a:cubicBezTo>
                  <a:cubicBezTo>
                    <a:pt x="9166" y="30369"/>
                    <a:pt x="9175" y="30372"/>
                    <a:pt x="9186" y="30372"/>
                  </a:cubicBezTo>
                  <a:cubicBezTo>
                    <a:pt x="9214" y="30372"/>
                    <a:pt x="9248" y="30350"/>
                    <a:pt x="9231" y="30315"/>
                  </a:cubicBezTo>
                  <a:cubicBezTo>
                    <a:pt x="8515" y="29051"/>
                    <a:pt x="7370" y="28097"/>
                    <a:pt x="6607" y="26856"/>
                  </a:cubicBezTo>
                  <a:cubicBezTo>
                    <a:pt x="6202" y="26212"/>
                    <a:pt x="5844" y="25497"/>
                    <a:pt x="5605" y="24781"/>
                  </a:cubicBezTo>
                  <a:cubicBezTo>
                    <a:pt x="5534" y="24519"/>
                    <a:pt x="5462" y="24257"/>
                    <a:pt x="5319" y="24018"/>
                  </a:cubicBezTo>
                  <a:cubicBezTo>
                    <a:pt x="5462" y="23756"/>
                    <a:pt x="5605" y="23517"/>
                    <a:pt x="5796" y="23231"/>
                  </a:cubicBezTo>
                  <a:cubicBezTo>
                    <a:pt x="7728" y="20441"/>
                    <a:pt x="11568" y="19463"/>
                    <a:pt x="13214" y="19296"/>
                  </a:cubicBezTo>
                  <a:cubicBezTo>
                    <a:pt x="14859" y="19463"/>
                    <a:pt x="18675" y="20441"/>
                    <a:pt x="20631" y="23231"/>
                  </a:cubicBezTo>
                  <a:cubicBezTo>
                    <a:pt x="20822" y="23470"/>
                    <a:pt x="20965" y="23756"/>
                    <a:pt x="21108" y="24018"/>
                  </a:cubicBezTo>
                  <a:cubicBezTo>
                    <a:pt x="20989" y="24257"/>
                    <a:pt x="20917" y="24519"/>
                    <a:pt x="20822" y="24781"/>
                  </a:cubicBezTo>
                  <a:cubicBezTo>
                    <a:pt x="20583" y="25497"/>
                    <a:pt x="20226" y="26212"/>
                    <a:pt x="19844" y="26856"/>
                  </a:cubicBezTo>
                  <a:cubicBezTo>
                    <a:pt x="19057" y="28073"/>
                    <a:pt x="17936" y="29051"/>
                    <a:pt x="17221" y="30315"/>
                  </a:cubicBezTo>
                  <a:cubicBezTo>
                    <a:pt x="17182" y="30334"/>
                    <a:pt x="17221" y="30369"/>
                    <a:pt x="17251" y="30369"/>
                  </a:cubicBezTo>
                  <a:cubicBezTo>
                    <a:pt x="17257" y="30369"/>
                    <a:pt x="17264" y="30367"/>
                    <a:pt x="17268" y="30362"/>
                  </a:cubicBezTo>
                  <a:cubicBezTo>
                    <a:pt x="17769" y="29862"/>
                    <a:pt x="18318" y="29313"/>
                    <a:pt x="18795" y="28764"/>
                  </a:cubicBezTo>
                  <a:lnTo>
                    <a:pt x="18795" y="28764"/>
                  </a:lnTo>
                  <a:cubicBezTo>
                    <a:pt x="18246" y="29742"/>
                    <a:pt x="17865" y="30839"/>
                    <a:pt x="18055" y="31889"/>
                  </a:cubicBezTo>
                  <a:cubicBezTo>
                    <a:pt x="18055" y="31901"/>
                    <a:pt x="18067" y="31907"/>
                    <a:pt x="18079" y="31907"/>
                  </a:cubicBezTo>
                  <a:cubicBezTo>
                    <a:pt x="18091" y="31907"/>
                    <a:pt x="18103" y="31901"/>
                    <a:pt x="18103" y="31889"/>
                  </a:cubicBezTo>
                  <a:cubicBezTo>
                    <a:pt x="18222" y="30267"/>
                    <a:pt x="19009" y="28955"/>
                    <a:pt x="19963" y="27739"/>
                  </a:cubicBezTo>
                  <a:lnTo>
                    <a:pt x="19963" y="27739"/>
                  </a:lnTo>
                  <a:cubicBezTo>
                    <a:pt x="19606" y="28908"/>
                    <a:pt x="19391" y="30100"/>
                    <a:pt x="19367" y="31173"/>
                  </a:cubicBezTo>
                  <a:cubicBezTo>
                    <a:pt x="19367" y="31204"/>
                    <a:pt x="19396" y="31234"/>
                    <a:pt x="19429" y="31234"/>
                  </a:cubicBezTo>
                  <a:cubicBezTo>
                    <a:pt x="19448" y="31234"/>
                    <a:pt x="19469" y="31224"/>
                    <a:pt x="19486" y="31197"/>
                  </a:cubicBezTo>
                  <a:cubicBezTo>
                    <a:pt x="19606" y="30482"/>
                    <a:pt x="19749" y="29766"/>
                    <a:pt x="19916" y="29051"/>
                  </a:cubicBezTo>
                  <a:lnTo>
                    <a:pt x="19916" y="29051"/>
                  </a:lnTo>
                  <a:cubicBezTo>
                    <a:pt x="19868" y="29623"/>
                    <a:pt x="19892" y="30219"/>
                    <a:pt x="20035" y="30744"/>
                  </a:cubicBezTo>
                  <a:cubicBezTo>
                    <a:pt x="20035" y="30776"/>
                    <a:pt x="20054" y="30789"/>
                    <a:pt x="20076" y="30789"/>
                  </a:cubicBezTo>
                  <a:cubicBezTo>
                    <a:pt x="20102" y="30789"/>
                    <a:pt x="20130" y="30770"/>
                    <a:pt x="20130" y="30744"/>
                  </a:cubicBezTo>
                  <a:cubicBezTo>
                    <a:pt x="19987" y="28931"/>
                    <a:pt x="20393" y="26880"/>
                    <a:pt x="21776" y="25664"/>
                  </a:cubicBezTo>
                  <a:cubicBezTo>
                    <a:pt x="22015" y="26379"/>
                    <a:pt x="22158" y="27095"/>
                    <a:pt x="22253" y="27739"/>
                  </a:cubicBezTo>
                  <a:cubicBezTo>
                    <a:pt x="22229" y="28001"/>
                    <a:pt x="22181" y="28287"/>
                    <a:pt x="22134" y="28550"/>
                  </a:cubicBezTo>
                  <a:cubicBezTo>
                    <a:pt x="21871" y="29742"/>
                    <a:pt x="21227" y="30744"/>
                    <a:pt x="20917" y="31913"/>
                  </a:cubicBezTo>
                  <a:cubicBezTo>
                    <a:pt x="20917" y="31952"/>
                    <a:pt x="20932" y="31970"/>
                    <a:pt x="20945" y="31970"/>
                  </a:cubicBezTo>
                  <a:cubicBezTo>
                    <a:pt x="20955" y="31970"/>
                    <a:pt x="20965" y="31958"/>
                    <a:pt x="20965" y="31937"/>
                  </a:cubicBezTo>
                  <a:cubicBezTo>
                    <a:pt x="21418" y="30863"/>
                    <a:pt x="22038" y="29885"/>
                    <a:pt x="22396" y="28764"/>
                  </a:cubicBezTo>
                  <a:cubicBezTo>
                    <a:pt x="22515" y="30219"/>
                    <a:pt x="22468" y="31269"/>
                    <a:pt x="22468" y="31269"/>
                  </a:cubicBezTo>
                  <a:cubicBezTo>
                    <a:pt x="22468" y="31269"/>
                    <a:pt x="22969" y="30315"/>
                    <a:pt x="23302" y="28908"/>
                  </a:cubicBezTo>
                  <a:cubicBezTo>
                    <a:pt x="23350" y="29408"/>
                    <a:pt x="23446" y="29909"/>
                    <a:pt x="23493" y="30434"/>
                  </a:cubicBezTo>
                  <a:cubicBezTo>
                    <a:pt x="23708" y="32032"/>
                    <a:pt x="24185" y="33535"/>
                    <a:pt x="25044" y="34894"/>
                  </a:cubicBezTo>
                  <a:cubicBezTo>
                    <a:pt x="25059" y="34917"/>
                    <a:pt x="25074" y="34925"/>
                    <a:pt x="25087" y="34925"/>
                  </a:cubicBezTo>
                  <a:cubicBezTo>
                    <a:pt x="25114" y="34925"/>
                    <a:pt x="25131" y="34886"/>
                    <a:pt x="25115" y="34870"/>
                  </a:cubicBezTo>
                  <a:cubicBezTo>
                    <a:pt x="24686" y="34012"/>
                    <a:pt x="24376" y="33129"/>
                    <a:pt x="24161" y="32223"/>
                  </a:cubicBezTo>
                  <a:lnTo>
                    <a:pt x="24161" y="32223"/>
                  </a:lnTo>
                  <a:cubicBezTo>
                    <a:pt x="24543" y="33010"/>
                    <a:pt x="25091" y="33702"/>
                    <a:pt x="25759" y="34035"/>
                  </a:cubicBezTo>
                  <a:cubicBezTo>
                    <a:pt x="25767" y="34038"/>
                    <a:pt x="25774" y="34039"/>
                    <a:pt x="25782" y="34039"/>
                  </a:cubicBezTo>
                  <a:cubicBezTo>
                    <a:pt x="25840" y="34039"/>
                    <a:pt x="25873" y="33961"/>
                    <a:pt x="25831" y="33940"/>
                  </a:cubicBezTo>
                  <a:cubicBezTo>
                    <a:pt x="24662" y="32986"/>
                    <a:pt x="24233" y="31555"/>
                    <a:pt x="23779" y="30196"/>
                  </a:cubicBezTo>
                  <a:cubicBezTo>
                    <a:pt x="23732" y="30005"/>
                    <a:pt x="23708" y="29838"/>
                    <a:pt x="23708" y="29623"/>
                  </a:cubicBezTo>
                  <a:cubicBezTo>
                    <a:pt x="23612" y="28884"/>
                    <a:pt x="23589" y="28073"/>
                    <a:pt x="23493" y="27286"/>
                  </a:cubicBezTo>
                  <a:cubicBezTo>
                    <a:pt x="23541" y="27023"/>
                    <a:pt x="23541" y="26761"/>
                    <a:pt x="23541" y="26499"/>
                  </a:cubicBezTo>
                  <a:cubicBezTo>
                    <a:pt x="24161" y="27357"/>
                    <a:pt x="24781" y="28192"/>
                    <a:pt x="25258" y="29170"/>
                  </a:cubicBezTo>
                  <a:cubicBezTo>
                    <a:pt x="25267" y="29196"/>
                    <a:pt x="25285" y="29206"/>
                    <a:pt x="25304" y="29206"/>
                  </a:cubicBezTo>
                  <a:cubicBezTo>
                    <a:pt x="25336" y="29206"/>
                    <a:pt x="25369" y="29176"/>
                    <a:pt x="25354" y="29146"/>
                  </a:cubicBezTo>
                  <a:cubicBezTo>
                    <a:pt x="25210" y="28526"/>
                    <a:pt x="24972" y="27930"/>
                    <a:pt x="24638" y="27381"/>
                  </a:cubicBezTo>
                  <a:lnTo>
                    <a:pt x="24638" y="27381"/>
                  </a:lnTo>
                  <a:cubicBezTo>
                    <a:pt x="25020" y="27739"/>
                    <a:pt x="25377" y="28097"/>
                    <a:pt x="25759" y="28431"/>
                  </a:cubicBezTo>
                  <a:cubicBezTo>
                    <a:pt x="25775" y="28441"/>
                    <a:pt x="25792" y="28446"/>
                    <a:pt x="25809" y="28446"/>
                  </a:cubicBezTo>
                  <a:cubicBezTo>
                    <a:pt x="25865" y="28446"/>
                    <a:pt x="25910" y="28391"/>
                    <a:pt x="25854" y="28335"/>
                  </a:cubicBezTo>
                  <a:cubicBezTo>
                    <a:pt x="25401" y="27810"/>
                    <a:pt x="24924" y="27286"/>
                    <a:pt x="24447" y="26809"/>
                  </a:cubicBezTo>
                  <a:cubicBezTo>
                    <a:pt x="24161" y="26499"/>
                    <a:pt x="23827" y="26165"/>
                    <a:pt x="23493" y="25855"/>
                  </a:cubicBezTo>
                  <a:cubicBezTo>
                    <a:pt x="23446" y="25258"/>
                    <a:pt x="23326" y="24662"/>
                    <a:pt x="23088" y="24066"/>
                  </a:cubicBezTo>
                  <a:lnTo>
                    <a:pt x="23088" y="24066"/>
                  </a:lnTo>
                  <a:cubicBezTo>
                    <a:pt x="23827" y="24877"/>
                    <a:pt x="24924" y="25449"/>
                    <a:pt x="25878" y="25974"/>
                  </a:cubicBezTo>
                  <a:cubicBezTo>
                    <a:pt x="25892" y="25983"/>
                    <a:pt x="25905" y="25987"/>
                    <a:pt x="25917" y="25987"/>
                  </a:cubicBezTo>
                  <a:cubicBezTo>
                    <a:pt x="25965" y="25987"/>
                    <a:pt x="25988" y="25922"/>
                    <a:pt x="25950" y="25902"/>
                  </a:cubicBezTo>
                  <a:cubicBezTo>
                    <a:pt x="25711" y="25712"/>
                    <a:pt x="25473" y="25545"/>
                    <a:pt x="25234" y="25330"/>
                  </a:cubicBezTo>
                  <a:lnTo>
                    <a:pt x="25234" y="25330"/>
                  </a:lnTo>
                  <a:cubicBezTo>
                    <a:pt x="25530" y="25422"/>
                    <a:pt x="25826" y="25458"/>
                    <a:pt x="26111" y="25458"/>
                  </a:cubicBezTo>
                  <a:cubicBezTo>
                    <a:pt x="26193" y="25458"/>
                    <a:pt x="26275" y="25455"/>
                    <a:pt x="26355" y="25449"/>
                  </a:cubicBezTo>
                  <a:cubicBezTo>
                    <a:pt x="26355" y="25425"/>
                    <a:pt x="26355" y="25330"/>
                    <a:pt x="26308" y="25330"/>
                  </a:cubicBezTo>
                  <a:cubicBezTo>
                    <a:pt x="24543" y="25187"/>
                    <a:pt x="23374" y="23804"/>
                    <a:pt x="22277" y="22563"/>
                  </a:cubicBezTo>
                  <a:cubicBezTo>
                    <a:pt x="21394" y="21180"/>
                    <a:pt x="20106" y="20178"/>
                    <a:pt x="18819" y="19296"/>
                  </a:cubicBezTo>
                  <a:cubicBezTo>
                    <a:pt x="19176" y="19296"/>
                    <a:pt x="19534" y="19248"/>
                    <a:pt x="19868" y="19177"/>
                  </a:cubicBezTo>
                  <a:cubicBezTo>
                    <a:pt x="20059" y="19129"/>
                    <a:pt x="20273" y="19081"/>
                    <a:pt x="20488" y="19057"/>
                  </a:cubicBezTo>
                  <a:cubicBezTo>
                    <a:pt x="20894" y="19367"/>
                    <a:pt x="21418" y="19606"/>
                    <a:pt x="21895" y="19844"/>
                  </a:cubicBezTo>
                  <a:cubicBezTo>
                    <a:pt x="22015" y="20035"/>
                    <a:pt x="22181" y="20250"/>
                    <a:pt x="22372" y="20441"/>
                  </a:cubicBezTo>
                  <a:cubicBezTo>
                    <a:pt x="22515" y="20989"/>
                    <a:pt x="22730" y="21562"/>
                    <a:pt x="22897" y="22110"/>
                  </a:cubicBezTo>
                  <a:cubicBezTo>
                    <a:pt x="22921" y="22134"/>
                    <a:pt x="22951" y="22146"/>
                    <a:pt x="22972" y="22146"/>
                  </a:cubicBezTo>
                  <a:cubicBezTo>
                    <a:pt x="22992" y="22146"/>
                    <a:pt x="23004" y="22134"/>
                    <a:pt x="22992" y="22110"/>
                  </a:cubicBezTo>
                  <a:cubicBezTo>
                    <a:pt x="22969" y="21689"/>
                    <a:pt x="22877" y="21291"/>
                    <a:pt x="22716" y="20870"/>
                  </a:cubicBezTo>
                  <a:lnTo>
                    <a:pt x="22716" y="20870"/>
                  </a:lnTo>
                  <a:cubicBezTo>
                    <a:pt x="22741" y="20929"/>
                    <a:pt x="22783" y="20968"/>
                    <a:pt x="22825" y="20989"/>
                  </a:cubicBezTo>
                  <a:cubicBezTo>
                    <a:pt x="23112" y="21466"/>
                    <a:pt x="23374" y="21943"/>
                    <a:pt x="23612" y="22444"/>
                  </a:cubicBezTo>
                  <a:cubicBezTo>
                    <a:pt x="23629" y="22461"/>
                    <a:pt x="23649" y="22469"/>
                    <a:pt x="23667" y="22469"/>
                  </a:cubicBezTo>
                  <a:cubicBezTo>
                    <a:pt x="23699" y="22469"/>
                    <a:pt x="23723" y="22443"/>
                    <a:pt x="23708" y="22396"/>
                  </a:cubicBezTo>
                  <a:cubicBezTo>
                    <a:pt x="23517" y="21800"/>
                    <a:pt x="23255" y="21252"/>
                    <a:pt x="22897" y="20727"/>
                  </a:cubicBezTo>
                  <a:cubicBezTo>
                    <a:pt x="22778" y="20560"/>
                    <a:pt x="22635" y="20345"/>
                    <a:pt x="22492" y="20131"/>
                  </a:cubicBezTo>
                  <a:lnTo>
                    <a:pt x="22492" y="20131"/>
                  </a:lnTo>
                  <a:cubicBezTo>
                    <a:pt x="22611" y="20202"/>
                    <a:pt x="22706" y="20250"/>
                    <a:pt x="22825" y="20345"/>
                  </a:cubicBezTo>
                  <a:cubicBezTo>
                    <a:pt x="23660" y="20918"/>
                    <a:pt x="24447" y="21538"/>
                    <a:pt x="25234" y="22182"/>
                  </a:cubicBezTo>
                  <a:cubicBezTo>
                    <a:pt x="25245" y="22193"/>
                    <a:pt x="25258" y="22197"/>
                    <a:pt x="25270" y="22197"/>
                  </a:cubicBezTo>
                  <a:cubicBezTo>
                    <a:pt x="25310" y="22197"/>
                    <a:pt x="25348" y="22147"/>
                    <a:pt x="25330" y="22110"/>
                  </a:cubicBezTo>
                  <a:cubicBezTo>
                    <a:pt x="25139" y="21896"/>
                    <a:pt x="24924" y="21681"/>
                    <a:pt x="24733" y="21466"/>
                  </a:cubicBezTo>
                  <a:cubicBezTo>
                    <a:pt x="24805" y="21466"/>
                    <a:pt x="24924" y="21514"/>
                    <a:pt x="25020" y="21514"/>
                  </a:cubicBezTo>
                  <a:cubicBezTo>
                    <a:pt x="25258" y="21538"/>
                    <a:pt x="25497" y="21562"/>
                    <a:pt x="25735" y="21562"/>
                  </a:cubicBezTo>
                  <a:cubicBezTo>
                    <a:pt x="25807" y="21562"/>
                    <a:pt x="25831" y="21442"/>
                    <a:pt x="25759" y="21442"/>
                  </a:cubicBezTo>
                  <a:cubicBezTo>
                    <a:pt x="25497" y="21395"/>
                    <a:pt x="25234" y="21347"/>
                    <a:pt x="24972" y="21323"/>
                  </a:cubicBezTo>
                  <a:cubicBezTo>
                    <a:pt x="24805" y="21299"/>
                    <a:pt x="24638" y="21228"/>
                    <a:pt x="24447" y="21228"/>
                  </a:cubicBezTo>
                  <a:cubicBezTo>
                    <a:pt x="23970" y="20822"/>
                    <a:pt x="23469" y="20441"/>
                    <a:pt x="22969" y="20107"/>
                  </a:cubicBezTo>
                  <a:cubicBezTo>
                    <a:pt x="22372" y="19725"/>
                    <a:pt x="21657" y="19200"/>
                    <a:pt x="20941" y="18962"/>
                  </a:cubicBezTo>
                  <a:cubicBezTo>
                    <a:pt x="21423" y="18887"/>
                    <a:pt x="21891" y="18841"/>
                    <a:pt x="22365" y="18841"/>
                  </a:cubicBezTo>
                  <a:cubicBezTo>
                    <a:pt x="22948" y="18841"/>
                    <a:pt x="23541" y="18910"/>
                    <a:pt x="24185" y="19081"/>
                  </a:cubicBezTo>
                  <a:cubicBezTo>
                    <a:pt x="24196" y="19089"/>
                    <a:pt x="24207" y="19092"/>
                    <a:pt x="24217" y="19092"/>
                  </a:cubicBezTo>
                  <a:cubicBezTo>
                    <a:pt x="24269" y="19092"/>
                    <a:pt x="24296" y="19002"/>
                    <a:pt x="24256" y="18962"/>
                  </a:cubicBezTo>
                  <a:cubicBezTo>
                    <a:pt x="23803" y="18771"/>
                    <a:pt x="23302" y="18604"/>
                    <a:pt x="22778" y="18556"/>
                  </a:cubicBezTo>
                  <a:cubicBezTo>
                    <a:pt x="23302" y="18342"/>
                    <a:pt x="23803" y="18056"/>
                    <a:pt x="24280" y="17865"/>
                  </a:cubicBezTo>
                  <a:cubicBezTo>
                    <a:pt x="24367" y="17843"/>
                    <a:pt x="24335" y="17742"/>
                    <a:pt x="24275" y="17742"/>
                  </a:cubicBezTo>
                  <a:cubicBezTo>
                    <a:pt x="24269" y="17742"/>
                    <a:pt x="24263" y="17743"/>
                    <a:pt x="24256" y="17746"/>
                  </a:cubicBezTo>
                  <a:cubicBezTo>
                    <a:pt x="23827" y="17841"/>
                    <a:pt x="23422" y="17984"/>
                    <a:pt x="23016" y="18127"/>
                  </a:cubicBezTo>
                  <a:cubicBezTo>
                    <a:pt x="22706" y="18246"/>
                    <a:pt x="22372" y="18342"/>
                    <a:pt x="22062" y="18485"/>
                  </a:cubicBezTo>
                  <a:cubicBezTo>
                    <a:pt x="21776" y="18485"/>
                    <a:pt x="21442" y="18533"/>
                    <a:pt x="21156" y="18580"/>
                  </a:cubicBezTo>
                  <a:cubicBezTo>
                    <a:pt x="20464" y="18723"/>
                    <a:pt x="19749" y="18938"/>
                    <a:pt x="19033" y="18962"/>
                  </a:cubicBezTo>
                  <a:cubicBezTo>
                    <a:pt x="18942" y="18976"/>
                    <a:pt x="18856" y="18982"/>
                    <a:pt x="18772" y="18982"/>
                  </a:cubicBezTo>
                  <a:cubicBezTo>
                    <a:pt x="18569" y="18982"/>
                    <a:pt x="18384" y="18948"/>
                    <a:pt x="18198" y="18914"/>
                  </a:cubicBezTo>
                  <a:cubicBezTo>
                    <a:pt x="17984" y="18771"/>
                    <a:pt x="17769" y="18652"/>
                    <a:pt x="17554" y="18533"/>
                  </a:cubicBezTo>
                  <a:cubicBezTo>
                    <a:pt x="17841" y="18437"/>
                    <a:pt x="18055" y="18223"/>
                    <a:pt x="18246" y="18056"/>
                  </a:cubicBezTo>
                  <a:cubicBezTo>
                    <a:pt x="18962" y="17412"/>
                    <a:pt x="19701" y="17102"/>
                    <a:pt x="20536" y="16672"/>
                  </a:cubicBezTo>
                  <a:cubicBezTo>
                    <a:pt x="20599" y="16651"/>
                    <a:pt x="20588" y="16573"/>
                    <a:pt x="20534" y="16573"/>
                  </a:cubicBezTo>
                  <a:cubicBezTo>
                    <a:pt x="20527" y="16573"/>
                    <a:pt x="20520" y="16574"/>
                    <a:pt x="20512" y="16577"/>
                  </a:cubicBezTo>
                  <a:cubicBezTo>
                    <a:pt x="20178" y="16672"/>
                    <a:pt x="19892" y="16768"/>
                    <a:pt x="19558" y="16911"/>
                  </a:cubicBezTo>
                  <a:cubicBezTo>
                    <a:pt x="19749" y="16768"/>
                    <a:pt x="19892" y="16577"/>
                    <a:pt x="20011" y="16410"/>
                  </a:cubicBezTo>
                  <a:cubicBezTo>
                    <a:pt x="20032" y="16389"/>
                    <a:pt x="19999" y="16334"/>
                    <a:pt x="19959" y="16334"/>
                  </a:cubicBezTo>
                  <a:cubicBezTo>
                    <a:pt x="19953" y="16334"/>
                    <a:pt x="19946" y="16335"/>
                    <a:pt x="19940" y="16338"/>
                  </a:cubicBezTo>
                  <a:cubicBezTo>
                    <a:pt x="19796" y="16553"/>
                    <a:pt x="19558" y="16696"/>
                    <a:pt x="19391" y="16887"/>
                  </a:cubicBezTo>
                  <a:cubicBezTo>
                    <a:pt x="19296" y="16935"/>
                    <a:pt x="19129" y="17054"/>
                    <a:pt x="19033" y="17173"/>
                  </a:cubicBezTo>
                  <a:cubicBezTo>
                    <a:pt x="18890" y="17269"/>
                    <a:pt x="18723" y="17364"/>
                    <a:pt x="18580" y="17483"/>
                  </a:cubicBezTo>
                  <a:cubicBezTo>
                    <a:pt x="18127" y="17817"/>
                    <a:pt x="17769" y="18103"/>
                    <a:pt x="17268" y="18342"/>
                  </a:cubicBezTo>
                  <a:cubicBezTo>
                    <a:pt x="15718" y="17340"/>
                    <a:pt x="14788" y="16505"/>
                    <a:pt x="14645" y="15384"/>
                  </a:cubicBezTo>
                  <a:cubicBezTo>
                    <a:pt x="14311" y="13047"/>
                    <a:pt x="14645" y="1"/>
                    <a:pt x="146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4"/>
            <p:cNvSpPr/>
            <p:nvPr/>
          </p:nvSpPr>
          <p:spPr>
            <a:xfrm>
              <a:off x="4533613" y="22976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477"/>
                    <a:pt x="334" y="525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4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4"/>
            <p:cNvSpPr/>
            <p:nvPr/>
          </p:nvSpPr>
          <p:spPr>
            <a:xfrm>
              <a:off x="4533613" y="23333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501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1"/>
                    <a:pt x="1574" y="430"/>
                    <a:pt x="1717" y="310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4"/>
            <p:cNvSpPr/>
            <p:nvPr/>
          </p:nvSpPr>
          <p:spPr>
            <a:xfrm>
              <a:off x="4533613" y="23697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4"/>
            <p:cNvSpPr/>
            <p:nvPr/>
          </p:nvSpPr>
          <p:spPr>
            <a:xfrm>
              <a:off x="4533613" y="240552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501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4"/>
            <p:cNvSpPr/>
            <p:nvPr/>
          </p:nvSpPr>
          <p:spPr>
            <a:xfrm>
              <a:off x="4533613" y="24419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4"/>
            <p:cNvSpPr/>
            <p:nvPr/>
          </p:nvSpPr>
          <p:spPr>
            <a:xfrm>
              <a:off x="4533613" y="24776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406"/>
                  </a:cubicBezTo>
                  <a:cubicBezTo>
                    <a:pt x="167" y="525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4"/>
            <p:cNvSpPr/>
            <p:nvPr/>
          </p:nvSpPr>
          <p:spPr>
            <a:xfrm>
              <a:off x="4533613" y="2514625"/>
              <a:ext cx="42950" cy="14350"/>
            </a:xfrm>
            <a:custGeom>
              <a:avLst/>
              <a:gdLst/>
              <a:ahLst/>
              <a:cxnLst/>
              <a:rect l="l" t="t" r="r" b="b"/>
              <a:pathLst>
                <a:path w="1718" h="574" extrusionOk="0">
                  <a:moveTo>
                    <a:pt x="859" y="1"/>
                  </a:moveTo>
                  <a:cubicBezTo>
                    <a:pt x="716" y="1"/>
                    <a:pt x="573" y="25"/>
                    <a:pt x="406" y="72"/>
                  </a:cubicBezTo>
                  <a:cubicBezTo>
                    <a:pt x="262" y="168"/>
                    <a:pt x="119" y="239"/>
                    <a:pt x="0" y="383"/>
                  </a:cubicBezTo>
                  <a:cubicBezTo>
                    <a:pt x="167" y="454"/>
                    <a:pt x="334" y="526"/>
                    <a:pt x="453" y="549"/>
                  </a:cubicBezTo>
                  <a:cubicBezTo>
                    <a:pt x="596" y="573"/>
                    <a:pt x="716" y="573"/>
                    <a:pt x="859" y="573"/>
                  </a:cubicBezTo>
                  <a:cubicBezTo>
                    <a:pt x="1002" y="573"/>
                    <a:pt x="1121" y="549"/>
                    <a:pt x="1288" y="526"/>
                  </a:cubicBezTo>
                  <a:cubicBezTo>
                    <a:pt x="1431" y="502"/>
                    <a:pt x="1574" y="430"/>
                    <a:pt x="1717" y="311"/>
                  </a:cubicBezTo>
                  <a:cubicBezTo>
                    <a:pt x="1598" y="168"/>
                    <a:pt x="1455" y="96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4"/>
            <p:cNvSpPr/>
            <p:nvPr/>
          </p:nvSpPr>
          <p:spPr>
            <a:xfrm>
              <a:off x="4533613" y="2551000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478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68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4"/>
            <p:cNvSpPr/>
            <p:nvPr/>
          </p:nvSpPr>
          <p:spPr>
            <a:xfrm>
              <a:off x="4533613" y="2586775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502"/>
                    <a:pt x="334" y="526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6"/>
                  </a:cubicBezTo>
                  <a:cubicBezTo>
                    <a:pt x="1431" y="502"/>
                    <a:pt x="1574" y="454"/>
                    <a:pt x="1717" y="311"/>
                  </a:cubicBezTo>
                  <a:cubicBezTo>
                    <a:pt x="1598" y="168"/>
                    <a:pt x="1455" y="120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4"/>
            <p:cNvSpPr/>
            <p:nvPr/>
          </p:nvSpPr>
          <p:spPr>
            <a:xfrm>
              <a:off x="4533613" y="26231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8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" name="Google Shape;819;p54"/>
          <p:cNvSpPr/>
          <p:nvPr/>
        </p:nvSpPr>
        <p:spPr>
          <a:xfrm>
            <a:off x="6701075" y="1901188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54"/>
          <p:cNvSpPr txBox="1">
            <a:spLocks noGrp="1"/>
          </p:cNvSpPr>
          <p:nvPr>
            <p:ph type="subTitle" idx="1"/>
          </p:nvPr>
        </p:nvSpPr>
        <p:spPr>
          <a:xfrm>
            <a:off x="6701075" y="1986413"/>
            <a:ext cx="579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+</a:t>
            </a:r>
            <a:endParaRPr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55"/>
          <p:cNvSpPr txBox="1">
            <a:spLocks noGrp="1"/>
          </p:cNvSpPr>
          <p:nvPr>
            <p:ph type="subTitle" idx="4"/>
          </p:nvPr>
        </p:nvSpPr>
        <p:spPr>
          <a:xfrm>
            <a:off x="72037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826" name="Google Shape;826;p55"/>
          <p:cNvSpPr txBox="1">
            <a:spLocks noGrp="1"/>
          </p:cNvSpPr>
          <p:nvPr>
            <p:ph type="subTitle" idx="5"/>
          </p:nvPr>
        </p:nvSpPr>
        <p:spPr>
          <a:xfrm>
            <a:off x="264912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827" name="Google Shape;827;p55"/>
          <p:cNvSpPr txBox="1">
            <a:spLocks noGrp="1"/>
          </p:cNvSpPr>
          <p:nvPr>
            <p:ph type="subTitle" idx="6"/>
          </p:nvPr>
        </p:nvSpPr>
        <p:spPr>
          <a:xfrm>
            <a:off x="4577900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828" name="Google Shape;828;p55"/>
          <p:cNvSpPr txBox="1">
            <a:spLocks noGrp="1"/>
          </p:cNvSpPr>
          <p:nvPr>
            <p:ph type="subTitle" idx="1"/>
          </p:nvPr>
        </p:nvSpPr>
        <p:spPr>
          <a:xfrm>
            <a:off x="4579128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J. Patterson</a:t>
            </a:r>
            <a:endParaRPr/>
          </a:p>
        </p:txBody>
      </p:sp>
      <p:sp>
        <p:nvSpPr>
          <p:cNvPr id="829" name="Google Shape;829;p55"/>
          <p:cNvSpPr txBox="1">
            <a:spLocks noGrp="1"/>
          </p:cNvSpPr>
          <p:nvPr>
            <p:ph type="subTitle" idx="2"/>
          </p:nvPr>
        </p:nvSpPr>
        <p:spPr>
          <a:xfrm>
            <a:off x="2650347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J. Doe</a:t>
            </a:r>
            <a:endParaRPr/>
          </a:p>
        </p:txBody>
      </p:sp>
      <p:sp>
        <p:nvSpPr>
          <p:cNvPr id="830" name="Google Shape;830;p55"/>
          <p:cNvSpPr txBox="1">
            <a:spLocks noGrp="1"/>
          </p:cNvSpPr>
          <p:nvPr>
            <p:ph type="subTitle" idx="3"/>
          </p:nvPr>
        </p:nvSpPr>
        <p:spPr>
          <a:xfrm>
            <a:off x="721603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J. James</a:t>
            </a:r>
            <a:endParaRPr/>
          </a:p>
        </p:txBody>
      </p:sp>
      <p:sp>
        <p:nvSpPr>
          <p:cNvPr id="831" name="Google Shape;831;p55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32" name="Google Shape;832;p55"/>
          <p:cNvSpPr txBox="1">
            <a:spLocks noGrp="1"/>
          </p:cNvSpPr>
          <p:nvPr>
            <p:ph type="subTitle" idx="7"/>
          </p:nvPr>
        </p:nvSpPr>
        <p:spPr>
          <a:xfrm>
            <a:off x="6509115" y="3238975"/>
            <a:ext cx="19275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J. John</a:t>
            </a:r>
            <a:endParaRPr/>
          </a:p>
        </p:txBody>
      </p:sp>
      <p:sp>
        <p:nvSpPr>
          <p:cNvPr id="833" name="Google Shape;833;p55"/>
          <p:cNvSpPr txBox="1">
            <a:spLocks noGrp="1"/>
          </p:cNvSpPr>
          <p:nvPr>
            <p:ph type="subTitle" idx="8"/>
          </p:nvPr>
        </p:nvSpPr>
        <p:spPr>
          <a:xfrm>
            <a:off x="6507875" y="3694951"/>
            <a:ext cx="19299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834" name="Google Shape;834;p55"/>
          <p:cNvSpPr/>
          <p:nvPr/>
        </p:nvSpPr>
        <p:spPr>
          <a:xfrm>
            <a:off x="1106625" y="189113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5"/>
          <p:cNvSpPr/>
          <p:nvPr/>
        </p:nvSpPr>
        <p:spPr>
          <a:xfrm>
            <a:off x="3035375" y="189113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5"/>
          <p:cNvSpPr/>
          <p:nvPr/>
        </p:nvSpPr>
        <p:spPr>
          <a:xfrm>
            <a:off x="4964125" y="189113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5"/>
          <p:cNvSpPr/>
          <p:nvPr/>
        </p:nvSpPr>
        <p:spPr>
          <a:xfrm>
            <a:off x="6892875" y="189113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" name="Google Shape;838;p55"/>
          <p:cNvGrpSpPr/>
          <p:nvPr/>
        </p:nvGrpSpPr>
        <p:grpSpPr>
          <a:xfrm>
            <a:off x="7271107" y="2209219"/>
            <a:ext cx="400923" cy="521218"/>
            <a:chOff x="7271107" y="2178269"/>
            <a:chExt cx="400923" cy="521218"/>
          </a:xfrm>
        </p:grpSpPr>
        <p:sp>
          <p:nvSpPr>
            <p:cNvPr id="839" name="Google Shape;839;p55"/>
            <p:cNvSpPr/>
            <p:nvPr/>
          </p:nvSpPr>
          <p:spPr>
            <a:xfrm>
              <a:off x="7271107" y="2463668"/>
              <a:ext cx="400538" cy="235818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5"/>
            <p:cNvSpPr/>
            <p:nvPr/>
          </p:nvSpPr>
          <p:spPr>
            <a:xfrm>
              <a:off x="7271107" y="2536769"/>
              <a:ext cx="400923" cy="162718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5"/>
            <p:cNvSpPr/>
            <p:nvPr/>
          </p:nvSpPr>
          <p:spPr>
            <a:xfrm>
              <a:off x="7322095" y="2178269"/>
              <a:ext cx="298944" cy="201365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5"/>
            <p:cNvSpPr/>
            <p:nvPr/>
          </p:nvSpPr>
          <p:spPr>
            <a:xfrm>
              <a:off x="7336674" y="2287055"/>
              <a:ext cx="269442" cy="21083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5"/>
            <p:cNvSpPr/>
            <p:nvPr/>
          </p:nvSpPr>
          <p:spPr>
            <a:xfrm>
              <a:off x="7413118" y="2354420"/>
              <a:ext cx="16792" cy="25214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5"/>
            <p:cNvSpPr/>
            <p:nvPr/>
          </p:nvSpPr>
          <p:spPr>
            <a:xfrm>
              <a:off x="7513262" y="2354420"/>
              <a:ext cx="16754" cy="25214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5"/>
            <p:cNvSpPr/>
            <p:nvPr/>
          </p:nvSpPr>
          <p:spPr>
            <a:xfrm>
              <a:off x="7434223" y="2413124"/>
              <a:ext cx="74039" cy="25637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5"/>
            <p:cNvSpPr/>
            <p:nvPr/>
          </p:nvSpPr>
          <p:spPr>
            <a:xfrm>
              <a:off x="7454984" y="2547778"/>
              <a:ext cx="33165" cy="92964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5"/>
            <p:cNvSpPr/>
            <p:nvPr/>
          </p:nvSpPr>
          <p:spPr>
            <a:xfrm>
              <a:off x="7380334" y="2508937"/>
              <a:ext cx="91061" cy="85150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5"/>
            <p:cNvSpPr/>
            <p:nvPr/>
          </p:nvSpPr>
          <p:spPr>
            <a:xfrm>
              <a:off x="7471357" y="2508937"/>
              <a:ext cx="91061" cy="8499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5"/>
            <p:cNvSpPr/>
            <p:nvPr/>
          </p:nvSpPr>
          <p:spPr>
            <a:xfrm>
              <a:off x="7279503" y="2571298"/>
              <a:ext cx="75032" cy="94389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5"/>
            <p:cNvSpPr/>
            <p:nvPr/>
          </p:nvSpPr>
          <p:spPr>
            <a:xfrm>
              <a:off x="7588255" y="2571298"/>
              <a:ext cx="75032" cy="94389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55"/>
          <p:cNvGrpSpPr/>
          <p:nvPr/>
        </p:nvGrpSpPr>
        <p:grpSpPr>
          <a:xfrm>
            <a:off x="5349036" y="2209219"/>
            <a:ext cx="387575" cy="521210"/>
            <a:chOff x="5349036" y="2178269"/>
            <a:chExt cx="387575" cy="521210"/>
          </a:xfrm>
        </p:grpSpPr>
        <p:sp>
          <p:nvSpPr>
            <p:cNvPr id="852" name="Google Shape;852;p55"/>
            <p:cNvSpPr/>
            <p:nvPr/>
          </p:nvSpPr>
          <p:spPr>
            <a:xfrm>
              <a:off x="5399756" y="2178269"/>
              <a:ext cx="286095" cy="377606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5"/>
            <p:cNvSpPr/>
            <p:nvPr/>
          </p:nvSpPr>
          <p:spPr>
            <a:xfrm>
              <a:off x="5399756" y="2178269"/>
              <a:ext cx="143067" cy="377606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5"/>
            <p:cNvSpPr/>
            <p:nvPr/>
          </p:nvSpPr>
          <p:spPr>
            <a:xfrm>
              <a:off x="5349036" y="2472446"/>
              <a:ext cx="387575" cy="22703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5"/>
            <p:cNvSpPr/>
            <p:nvPr/>
          </p:nvSpPr>
          <p:spPr>
            <a:xfrm>
              <a:off x="5349382" y="2561342"/>
              <a:ext cx="387228" cy="138137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5"/>
            <p:cNvSpPr/>
            <p:nvPr/>
          </p:nvSpPr>
          <p:spPr>
            <a:xfrm>
              <a:off x="5424038" y="2561342"/>
              <a:ext cx="238303" cy="96250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5"/>
            <p:cNvSpPr/>
            <p:nvPr/>
          </p:nvSpPr>
          <p:spPr>
            <a:xfrm>
              <a:off x="5353429" y="2600265"/>
              <a:ext cx="71726" cy="99214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5"/>
            <p:cNvSpPr/>
            <p:nvPr/>
          </p:nvSpPr>
          <p:spPr>
            <a:xfrm>
              <a:off x="5407118" y="2279254"/>
              <a:ext cx="271372" cy="218563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A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5"/>
            <p:cNvSpPr/>
            <p:nvPr/>
          </p:nvSpPr>
          <p:spPr>
            <a:xfrm>
              <a:off x="5484317" y="2354752"/>
              <a:ext cx="16611" cy="25179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5"/>
            <p:cNvSpPr/>
            <p:nvPr/>
          </p:nvSpPr>
          <p:spPr>
            <a:xfrm>
              <a:off x="5585065" y="2354752"/>
              <a:ext cx="16958" cy="25179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5"/>
            <p:cNvSpPr/>
            <p:nvPr/>
          </p:nvSpPr>
          <p:spPr>
            <a:xfrm>
              <a:off x="5505708" y="2413580"/>
              <a:ext cx="74578" cy="25525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5"/>
            <p:cNvSpPr/>
            <p:nvPr/>
          </p:nvSpPr>
          <p:spPr>
            <a:xfrm>
              <a:off x="5660799" y="2600265"/>
              <a:ext cx="71765" cy="99214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5"/>
            <p:cNvSpPr/>
            <p:nvPr/>
          </p:nvSpPr>
          <p:spPr>
            <a:xfrm>
              <a:off x="5463736" y="2321065"/>
              <a:ext cx="49410" cy="2544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5"/>
            <p:cNvSpPr/>
            <p:nvPr/>
          </p:nvSpPr>
          <p:spPr>
            <a:xfrm>
              <a:off x="5461153" y="2178269"/>
              <a:ext cx="225084" cy="176676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5"/>
            <p:cNvSpPr/>
            <p:nvPr/>
          </p:nvSpPr>
          <p:spPr>
            <a:xfrm>
              <a:off x="5593544" y="2497432"/>
              <a:ext cx="92693" cy="202047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55"/>
          <p:cNvGrpSpPr/>
          <p:nvPr/>
        </p:nvGrpSpPr>
        <p:grpSpPr>
          <a:xfrm>
            <a:off x="3420280" y="2209221"/>
            <a:ext cx="387575" cy="521201"/>
            <a:chOff x="3420280" y="2178271"/>
            <a:chExt cx="387575" cy="521201"/>
          </a:xfrm>
        </p:grpSpPr>
        <p:sp>
          <p:nvSpPr>
            <p:cNvPr id="867" name="Google Shape;867;p55"/>
            <p:cNvSpPr/>
            <p:nvPr/>
          </p:nvSpPr>
          <p:spPr>
            <a:xfrm>
              <a:off x="3420280" y="2538895"/>
              <a:ext cx="387575" cy="160577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5"/>
            <p:cNvSpPr/>
            <p:nvPr/>
          </p:nvSpPr>
          <p:spPr>
            <a:xfrm>
              <a:off x="3470654" y="2236918"/>
              <a:ext cx="286480" cy="4287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5"/>
            <p:cNvSpPr/>
            <p:nvPr/>
          </p:nvSpPr>
          <p:spPr>
            <a:xfrm>
              <a:off x="3533169" y="2522375"/>
              <a:ext cx="217337" cy="141477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5"/>
            <p:cNvSpPr/>
            <p:nvPr/>
          </p:nvSpPr>
          <p:spPr>
            <a:xfrm>
              <a:off x="3504494" y="2354482"/>
              <a:ext cx="218801" cy="185183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5"/>
            <p:cNvSpPr/>
            <p:nvPr/>
          </p:nvSpPr>
          <p:spPr>
            <a:xfrm>
              <a:off x="3504494" y="2287247"/>
              <a:ext cx="219187" cy="210175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5"/>
            <p:cNvSpPr/>
            <p:nvPr/>
          </p:nvSpPr>
          <p:spPr>
            <a:xfrm>
              <a:off x="3576952" y="2421601"/>
              <a:ext cx="74694" cy="2553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5"/>
            <p:cNvSpPr/>
            <p:nvPr/>
          </p:nvSpPr>
          <p:spPr>
            <a:xfrm>
              <a:off x="3555600" y="2363107"/>
              <a:ext cx="16573" cy="24837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5"/>
            <p:cNvSpPr/>
            <p:nvPr/>
          </p:nvSpPr>
          <p:spPr>
            <a:xfrm>
              <a:off x="3656348" y="2363107"/>
              <a:ext cx="16958" cy="24837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5"/>
            <p:cNvSpPr/>
            <p:nvPr/>
          </p:nvSpPr>
          <p:spPr>
            <a:xfrm>
              <a:off x="3544192" y="2337577"/>
              <a:ext cx="39390" cy="16943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5"/>
            <p:cNvSpPr/>
            <p:nvPr/>
          </p:nvSpPr>
          <p:spPr>
            <a:xfrm>
              <a:off x="3645325" y="2337577"/>
              <a:ext cx="39004" cy="16943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5"/>
            <p:cNvSpPr/>
            <p:nvPr/>
          </p:nvSpPr>
          <p:spPr>
            <a:xfrm>
              <a:off x="3458899" y="2178271"/>
              <a:ext cx="307409" cy="419811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55"/>
          <p:cNvGrpSpPr/>
          <p:nvPr/>
        </p:nvGrpSpPr>
        <p:grpSpPr>
          <a:xfrm>
            <a:off x="1491547" y="2209217"/>
            <a:ext cx="387575" cy="521205"/>
            <a:chOff x="1491547" y="2178267"/>
            <a:chExt cx="387575" cy="521205"/>
          </a:xfrm>
        </p:grpSpPr>
        <p:sp>
          <p:nvSpPr>
            <p:cNvPr id="879" name="Google Shape;879;p55"/>
            <p:cNvSpPr/>
            <p:nvPr/>
          </p:nvSpPr>
          <p:spPr>
            <a:xfrm>
              <a:off x="1500373" y="2178267"/>
              <a:ext cx="370316" cy="348077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5"/>
            <p:cNvSpPr/>
            <p:nvPr/>
          </p:nvSpPr>
          <p:spPr>
            <a:xfrm>
              <a:off x="1609561" y="2178267"/>
              <a:ext cx="261120" cy="301382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5"/>
            <p:cNvSpPr/>
            <p:nvPr/>
          </p:nvSpPr>
          <p:spPr>
            <a:xfrm>
              <a:off x="1491547" y="2514465"/>
              <a:ext cx="387575" cy="18462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5"/>
            <p:cNvSpPr/>
            <p:nvPr/>
          </p:nvSpPr>
          <p:spPr>
            <a:xfrm>
              <a:off x="1612529" y="2514465"/>
              <a:ext cx="145996" cy="92523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AA71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5"/>
            <p:cNvSpPr/>
            <p:nvPr/>
          </p:nvSpPr>
          <p:spPr>
            <a:xfrm>
              <a:off x="1559573" y="2572826"/>
              <a:ext cx="251909" cy="126262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5"/>
            <p:cNvSpPr/>
            <p:nvPr/>
          </p:nvSpPr>
          <p:spPr>
            <a:xfrm>
              <a:off x="1576107" y="2572826"/>
              <a:ext cx="218801" cy="118568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5"/>
            <p:cNvSpPr/>
            <p:nvPr/>
          </p:nvSpPr>
          <p:spPr>
            <a:xfrm>
              <a:off x="1543771" y="2304144"/>
              <a:ext cx="283513" cy="22686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AA71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5"/>
            <p:cNvSpPr/>
            <p:nvPr/>
          </p:nvSpPr>
          <p:spPr>
            <a:xfrm>
              <a:off x="1626481" y="2379932"/>
              <a:ext cx="16958" cy="34355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5"/>
            <p:cNvSpPr/>
            <p:nvPr/>
          </p:nvSpPr>
          <p:spPr>
            <a:xfrm>
              <a:off x="1727614" y="2379932"/>
              <a:ext cx="16958" cy="34355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5"/>
            <p:cNvSpPr/>
            <p:nvPr/>
          </p:nvSpPr>
          <p:spPr>
            <a:xfrm>
              <a:off x="1648219" y="2463722"/>
              <a:ext cx="74617" cy="25468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5"/>
            <p:cNvSpPr/>
            <p:nvPr/>
          </p:nvSpPr>
          <p:spPr>
            <a:xfrm>
              <a:off x="1556643" y="2379778"/>
              <a:ext cx="56271" cy="16927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5"/>
            <p:cNvSpPr/>
            <p:nvPr/>
          </p:nvSpPr>
          <p:spPr>
            <a:xfrm>
              <a:off x="1758486" y="2379778"/>
              <a:ext cx="55924" cy="16927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5"/>
            <p:cNvSpPr/>
            <p:nvPr/>
          </p:nvSpPr>
          <p:spPr>
            <a:xfrm>
              <a:off x="1657391" y="2388203"/>
              <a:ext cx="56271" cy="16927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5"/>
            <p:cNvSpPr/>
            <p:nvPr/>
          </p:nvSpPr>
          <p:spPr>
            <a:xfrm>
              <a:off x="1716553" y="2354811"/>
              <a:ext cx="39043" cy="16543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5"/>
            <p:cNvSpPr/>
            <p:nvPr/>
          </p:nvSpPr>
          <p:spPr>
            <a:xfrm>
              <a:off x="1615458" y="2354811"/>
              <a:ext cx="39004" cy="16543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5"/>
            <p:cNvSpPr/>
            <p:nvPr/>
          </p:nvSpPr>
          <p:spPr>
            <a:xfrm>
              <a:off x="1568013" y="2304144"/>
              <a:ext cx="176560" cy="59130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5"/>
            <p:cNvSpPr/>
            <p:nvPr/>
          </p:nvSpPr>
          <p:spPr>
            <a:xfrm>
              <a:off x="1541921" y="2424443"/>
              <a:ext cx="34225" cy="47858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5"/>
            <p:cNvSpPr/>
            <p:nvPr/>
          </p:nvSpPr>
          <p:spPr>
            <a:xfrm>
              <a:off x="1794523" y="2424443"/>
              <a:ext cx="34225" cy="47858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5"/>
            <p:cNvSpPr/>
            <p:nvPr/>
          </p:nvSpPr>
          <p:spPr>
            <a:xfrm>
              <a:off x="1576107" y="2270751"/>
              <a:ext cx="218801" cy="75672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5"/>
            <p:cNvSpPr/>
            <p:nvPr/>
          </p:nvSpPr>
          <p:spPr>
            <a:xfrm>
              <a:off x="1693775" y="2379778"/>
              <a:ext cx="84252" cy="67555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5"/>
            <p:cNvSpPr/>
            <p:nvPr/>
          </p:nvSpPr>
          <p:spPr>
            <a:xfrm>
              <a:off x="1593027" y="2379778"/>
              <a:ext cx="83867" cy="67555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5"/>
            <p:cNvSpPr/>
            <p:nvPr/>
          </p:nvSpPr>
          <p:spPr>
            <a:xfrm>
              <a:off x="1586783" y="2572826"/>
              <a:ext cx="197488" cy="118221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5"/>
            <p:cNvSpPr/>
            <p:nvPr/>
          </p:nvSpPr>
          <p:spPr>
            <a:xfrm>
              <a:off x="1601853" y="2551590"/>
              <a:ext cx="83867" cy="92023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5"/>
            <p:cNvSpPr/>
            <p:nvPr/>
          </p:nvSpPr>
          <p:spPr>
            <a:xfrm>
              <a:off x="1685334" y="2551243"/>
              <a:ext cx="83481" cy="92369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5"/>
            <p:cNvSpPr/>
            <p:nvPr/>
          </p:nvSpPr>
          <p:spPr>
            <a:xfrm>
              <a:off x="1496711" y="2616490"/>
              <a:ext cx="71341" cy="82982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5"/>
            <p:cNvSpPr/>
            <p:nvPr/>
          </p:nvSpPr>
          <p:spPr>
            <a:xfrm>
              <a:off x="1802963" y="2616490"/>
              <a:ext cx="71379" cy="82982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6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grpSp>
        <p:nvGrpSpPr>
          <p:cNvPr id="910" name="Google Shape;910;p56"/>
          <p:cNvGrpSpPr/>
          <p:nvPr/>
        </p:nvGrpSpPr>
        <p:grpSpPr>
          <a:xfrm>
            <a:off x="1848239" y="1428232"/>
            <a:ext cx="1465698" cy="3067740"/>
            <a:chOff x="2001327" y="495400"/>
            <a:chExt cx="1960800" cy="4104000"/>
          </a:xfrm>
        </p:grpSpPr>
        <p:sp>
          <p:nvSpPr>
            <p:cNvPr id="911" name="Google Shape;911;p56"/>
            <p:cNvSpPr/>
            <p:nvPr/>
          </p:nvSpPr>
          <p:spPr>
            <a:xfrm>
              <a:off x="2001327" y="495400"/>
              <a:ext cx="1960800" cy="4104000"/>
            </a:xfrm>
            <a:prstGeom prst="roundRect">
              <a:avLst>
                <a:gd name="adj" fmla="val 10675"/>
              </a:avLst>
            </a:prstGeom>
            <a:solidFill>
              <a:schemeClr val="l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6"/>
            <p:cNvSpPr/>
            <p:nvPr/>
          </p:nvSpPr>
          <p:spPr>
            <a:xfrm>
              <a:off x="2532719" y="669761"/>
              <a:ext cx="898200" cy="900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6"/>
            <p:cNvSpPr/>
            <p:nvPr/>
          </p:nvSpPr>
          <p:spPr>
            <a:xfrm>
              <a:off x="2852651" y="4195122"/>
              <a:ext cx="258300" cy="2583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4" name="Google Shape;914;p56"/>
          <p:cNvPicPr preferRelativeResize="0"/>
          <p:nvPr/>
        </p:nvPicPr>
        <p:blipFill rotWithShape="1">
          <a:blip r:embed="rId3">
            <a:alphaModFix/>
          </a:blip>
          <a:srcRect l="11584" r="4346"/>
          <a:stretch/>
        </p:blipFill>
        <p:spPr>
          <a:xfrm>
            <a:off x="1932754" y="1774972"/>
            <a:ext cx="1296563" cy="2311016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56"/>
          <p:cNvSpPr txBox="1"/>
          <p:nvPr/>
        </p:nvSpPr>
        <p:spPr>
          <a:xfrm>
            <a:off x="4295761" y="2331050"/>
            <a:ext cx="30000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You can replace the image on the screen with your own work. Just delete this one, add yours and send it to the back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57"/>
          <p:cNvSpPr/>
          <p:nvPr/>
        </p:nvSpPr>
        <p:spPr>
          <a:xfrm>
            <a:off x="6191350" y="2238522"/>
            <a:ext cx="1733400" cy="1733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7"/>
          <p:cNvSpPr txBox="1">
            <a:spLocks noGrp="1"/>
          </p:cNvSpPr>
          <p:nvPr>
            <p:ph type="subTitle" idx="1"/>
          </p:nvPr>
        </p:nvSpPr>
        <p:spPr>
          <a:xfrm>
            <a:off x="1008100" y="1800225"/>
            <a:ext cx="4878000" cy="26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AUTHOR (YEAR). Title of the publication. Publisher</a:t>
            </a:r>
            <a:endParaRPr/>
          </a:p>
        </p:txBody>
      </p:sp>
      <p:sp>
        <p:nvSpPr>
          <p:cNvPr id="922" name="Google Shape;922;p57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grpSp>
        <p:nvGrpSpPr>
          <p:cNvPr id="923" name="Google Shape;923;p57"/>
          <p:cNvGrpSpPr/>
          <p:nvPr/>
        </p:nvGrpSpPr>
        <p:grpSpPr>
          <a:xfrm>
            <a:off x="6747581" y="2716447"/>
            <a:ext cx="620932" cy="790891"/>
            <a:chOff x="6233231" y="2716447"/>
            <a:chExt cx="620932" cy="790891"/>
          </a:xfrm>
        </p:grpSpPr>
        <p:sp>
          <p:nvSpPr>
            <p:cNvPr id="924" name="Google Shape;924;p57"/>
            <p:cNvSpPr/>
            <p:nvPr/>
          </p:nvSpPr>
          <p:spPr>
            <a:xfrm>
              <a:off x="6233231" y="2754267"/>
              <a:ext cx="620932" cy="753071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7"/>
            <p:cNvSpPr/>
            <p:nvPr/>
          </p:nvSpPr>
          <p:spPr>
            <a:xfrm>
              <a:off x="6308931" y="2754839"/>
              <a:ext cx="469532" cy="682296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7"/>
            <p:cNvSpPr/>
            <p:nvPr/>
          </p:nvSpPr>
          <p:spPr>
            <a:xfrm>
              <a:off x="6382971" y="2716447"/>
              <a:ext cx="321967" cy="157972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7"/>
            <p:cNvSpPr/>
            <p:nvPr/>
          </p:nvSpPr>
          <p:spPr>
            <a:xfrm>
              <a:off x="6380740" y="2919333"/>
              <a:ext cx="322024" cy="226059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7"/>
            <p:cNvSpPr/>
            <p:nvPr/>
          </p:nvSpPr>
          <p:spPr>
            <a:xfrm>
              <a:off x="6381312" y="3224865"/>
              <a:ext cx="325285" cy="23058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7"/>
            <p:cNvSpPr/>
            <p:nvPr/>
          </p:nvSpPr>
          <p:spPr>
            <a:xfrm>
              <a:off x="6381312" y="3326823"/>
              <a:ext cx="325285" cy="2311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58"/>
          <p:cNvSpPr txBox="1">
            <a:spLocks noGrp="1"/>
          </p:cNvSpPr>
          <p:nvPr>
            <p:ph type="subTitle" idx="2"/>
          </p:nvPr>
        </p:nvSpPr>
        <p:spPr>
          <a:xfrm>
            <a:off x="4651000" y="2342050"/>
            <a:ext cx="3773400" cy="8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935" name="Google Shape;935;p58"/>
          <p:cNvSpPr txBox="1">
            <a:spLocks noGrp="1"/>
          </p:cNvSpPr>
          <p:nvPr>
            <p:ph type="title"/>
          </p:nvPr>
        </p:nvSpPr>
        <p:spPr>
          <a:xfrm>
            <a:off x="4651000" y="718050"/>
            <a:ext cx="3773400" cy="8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936" name="Google Shape;936;p58"/>
          <p:cNvSpPr txBox="1">
            <a:spLocks noGrp="1"/>
          </p:cNvSpPr>
          <p:nvPr>
            <p:ph type="subTitle" idx="1"/>
          </p:nvPr>
        </p:nvSpPr>
        <p:spPr>
          <a:xfrm>
            <a:off x="4657250" y="1597350"/>
            <a:ext cx="2905500" cy="6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Does anyone have any questions?</a:t>
            </a:r>
            <a:endParaRPr/>
          </a:p>
        </p:txBody>
      </p:sp>
      <p:sp>
        <p:nvSpPr>
          <p:cNvPr id="937" name="Google Shape;937;p58"/>
          <p:cNvSpPr txBox="1"/>
          <p:nvPr/>
        </p:nvSpPr>
        <p:spPr>
          <a:xfrm>
            <a:off x="4648250" y="3422750"/>
            <a:ext cx="3773400" cy="2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Please keep this slide for attribution</a:t>
            </a: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938" name="Google Shape;938;p58"/>
          <p:cNvGrpSpPr/>
          <p:nvPr/>
        </p:nvGrpSpPr>
        <p:grpSpPr>
          <a:xfrm>
            <a:off x="1180503" y="3983237"/>
            <a:ext cx="616234" cy="616198"/>
            <a:chOff x="2866317" y="3817357"/>
            <a:chExt cx="356865" cy="356865"/>
          </a:xfrm>
        </p:grpSpPr>
        <p:sp>
          <p:nvSpPr>
            <p:cNvPr id="939" name="Google Shape;939;p58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8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58"/>
          <p:cNvGrpSpPr/>
          <p:nvPr/>
        </p:nvGrpSpPr>
        <p:grpSpPr>
          <a:xfrm>
            <a:off x="1954859" y="3983237"/>
            <a:ext cx="616234" cy="615565"/>
            <a:chOff x="3314750" y="3817357"/>
            <a:chExt cx="356865" cy="356498"/>
          </a:xfrm>
        </p:grpSpPr>
        <p:sp>
          <p:nvSpPr>
            <p:cNvPr id="942" name="Google Shape;942;p58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8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8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8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58"/>
          <p:cNvGrpSpPr/>
          <p:nvPr/>
        </p:nvGrpSpPr>
        <p:grpSpPr>
          <a:xfrm>
            <a:off x="2729214" y="3983237"/>
            <a:ext cx="616234" cy="615565"/>
            <a:chOff x="3763184" y="3817357"/>
            <a:chExt cx="356865" cy="356498"/>
          </a:xfrm>
        </p:grpSpPr>
        <p:sp>
          <p:nvSpPr>
            <p:cNvPr id="947" name="Google Shape;947;p58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8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8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8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" name="Google Shape;951;p58"/>
          <p:cNvSpPr/>
          <p:nvPr/>
        </p:nvSpPr>
        <p:spPr>
          <a:xfrm flipH="1">
            <a:off x="697842" y="659685"/>
            <a:ext cx="3130247" cy="3130247"/>
          </a:xfrm>
          <a:custGeom>
            <a:avLst/>
            <a:gdLst/>
            <a:ahLst/>
            <a:cxnLst/>
            <a:rect l="l" t="t" r="r" b="b"/>
            <a:pathLst>
              <a:path w="63113" h="63113" extrusionOk="0">
                <a:moveTo>
                  <a:pt x="31590" y="0"/>
                </a:moveTo>
                <a:cubicBezTo>
                  <a:pt x="14144" y="0"/>
                  <a:pt x="1" y="14110"/>
                  <a:pt x="1" y="31523"/>
                </a:cubicBezTo>
                <a:cubicBezTo>
                  <a:pt x="1" y="36460"/>
                  <a:pt x="1135" y="41130"/>
                  <a:pt x="3136" y="45233"/>
                </a:cubicBezTo>
                <a:cubicBezTo>
                  <a:pt x="8273" y="55807"/>
                  <a:pt x="19081" y="63112"/>
                  <a:pt x="31590" y="63112"/>
                </a:cubicBezTo>
                <a:cubicBezTo>
                  <a:pt x="42898" y="63112"/>
                  <a:pt x="52838" y="57141"/>
                  <a:pt x="58409" y="48168"/>
                </a:cubicBezTo>
                <a:cubicBezTo>
                  <a:pt x="61411" y="43365"/>
                  <a:pt x="63112" y="37661"/>
                  <a:pt x="63112" y="31590"/>
                </a:cubicBezTo>
                <a:cubicBezTo>
                  <a:pt x="63112" y="14144"/>
                  <a:pt x="48969" y="0"/>
                  <a:pt x="315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8"/>
          <p:cNvSpPr/>
          <p:nvPr/>
        </p:nvSpPr>
        <p:spPr>
          <a:xfrm>
            <a:off x="1462039" y="605473"/>
            <a:ext cx="21525" cy="11655"/>
          </a:xfrm>
          <a:custGeom>
            <a:avLst/>
            <a:gdLst/>
            <a:ahLst/>
            <a:cxnLst/>
            <a:rect l="l" t="t" r="r" b="b"/>
            <a:pathLst>
              <a:path w="434" h="235" extrusionOk="0">
                <a:moveTo>
                  <a:pt x="34" y="1"/>
                </a:moveTo>
                <a:cubicBezTo>
                  <a:pt x="0" y="134"/>
                  <a:pt x="0" y="201"/>
                  <a:pt x="0" y="201"/>
                </a:cubicBezTo>
                <a:lnTo>
                  <a:pt x="434" y="234"/>
                </a:lnTo>
                <a:lnTo>
                  <a:pt x="34" y="1"/>
                </a:lnTo>
                <a:close/>
              </a:path>
            </a:pathLst>
          </a:custGeom>
          <a:solidFill>
            <a:srgbClr val="B5571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58"/>
          <p:cNvGrpSpPr/>
          <p:nvPr/>
        </p:nvGrpSpPr>
        <p:grpSpPr>
          <a:xfrm flipH="1">
            <a:off x="1215690" y="1152115"/>
            <a:ext cx="2020106" cy="1973633"/>
            <a:chOff x="1304865" y="1447390"/>
            <a:chExt cx="2020106" cy="1973633"/>
          </a:xfrm>
        </p:grpSpPr>
        <p:sp>
          <p:nvSpPr>
            <p:cNvPr id="954" name="Google Shape;954;p58"/>
            <p:cNvSpPr/>
            <p:nvPr/>
          </p:nvSpPr>
          <p:spPr>
            <a:xfrm>
              <a:off x="1304865" y="1839012"/>
              <a:ext cx="865328" cy="1581664"/>
            </a:xfrm>
            <a:custGeom>
              <a:avLst/>
              <a:gdLst/>
              <a:ahLst/>
              <a:cxnLst/>
              <a:rect l="l" t="t" r="r" b="b"/>
              <a:pathLst>
                <a:path w="17447" h="31890" extrusionOk="0">
                  <a:moveTo>
                    <a:pt x="14039" y="0"/>
                  </a:moveTo>
                  <a:cubicBezTo>
                    <a:pt x="11305" y="0"/>
                    <a:pt x="6413" y="3678"/>
                    <a:pt x="3603" y="11055"/>
                  </a:cubicBezTo>
                  <a:cubicBezTo>
                    <a:pt x="968" y="17860"/>
                    <a:pt x="0" y="26033"/>
                    <a:pt x="968" y="29702"/>
                  </a:cubicBezTo>
                  <a:cubicBezTo>
                    <a:pt x="1201" y="30603"/>
                    <a:pt x="1601" y="31236"/>
                    <a:pt x="2035" y="31503"/>
                  </a:cubicBezTo>
                  <a:cubicBezTo>
                    <a:pt x="2527" y="31773"/>
                    <a:pt x="3090" y="31890"/>
                    <a:pt x="3699" y="31890"/>
                  </a:cubicBezTo>
                  <a:cubicBezTo>
                    <a:pt x="6106" y="31890"/>
                    <a:pt x="9219" y="30059"/>
                    <a:pt x="11375" y="28568"/>
                  </a:cubicBezTo>
                  <a:cubicBezTo>
                    <a:pt x="14110" y="26700"/>
                    <a:pt x="16445" y="24465"/>
                    <a:pt x="16712" y="22163"/>
                  </a:cubicBezTo>
                  <a:cubicBezTo>
                    <a:pt x="16979" y="20395"/>
                    <a:pt x="17279" y="14992"/>
                    <a:pt x="17379" y="11122"/>
                  </a:cubicBezTo>
                  <a:cubicBezTo>
                    <a:pt x="17446" y="9688"/>
                    <a:pt x="17446" y="8520"/>
                    <a:pt x="17379" y="7753"/>
                  </a:cubicBezTo>
                  <a:cubicBezTo>
                    <a:pt x="17346" y="7553"/>
                    <a:pt x="17346" y="7386"/>
                    <a:pt x="17346" y="7286"/>
                  </a:cubicBezTo>
                  <a:cubicBezTo>
                    <a:pt x="17179" y="4551"/>
                    <a:pt x="16612" y="1015"/>
                    <a:pt x="15111" y="214"/>
                  </a:cubicBezTo>
                  <a:lnTo>
                    <a:pt x="15044" y="214"/>
                  </a:lnTo>
                  <a:cubicBezTo>
                    <a:pt x="14759" y="71"/>
                    <a:pt x="14420" y="0"/>
                    <a:pt x="14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8"/>
            <p:cNvSpPr/>
            <p:nvPr/>
          </p:nvSpPr>
          <p:spPr>
            <a:xfrm>
              <a:off x="2143658" y="1447390"/>
              <a:ext cx="423563" cy="963134"/>
            </a:xfrm>
            <a:custGeom>
              <a:avLst/>
              <a:gdLst/>
              <a:ahLst/>
              <a:cxnLst/>
              <a:rect l="l" t="t" r="r" b="b"/>
              <a:pathLst>
                <a:path w="8540" h="19419" extrusionOk="0">
                  <a:moveTo>
                    <a:pt x="3584" y="0"/>
                  </a:moveTo>
                  <a:cubicBezTo>
                    <a:pt x="3179" y="0"/>
                    <a:pt x="2753" y="50"/>
                    <a:pt x="2402" y="138"/>
                  </a:cubicBezTo>
                  <a:cubicBezTo>
                    <a:pt x="1968" y="238"/>
                    <a:pt x="1635" y="405"/>
                    <a:pt x="1568" y="572"/>
                  </a:cubicBezTo>
                  <a:cubicBezTo>
                    <a:pt x="1501" y="638"/>
                    <a:pt x="1501" y="972"/>
                    <a:pt x="1501" y="1472"/>
                  </a:cubicBezTo>
                  <a:lnTo>
                    <a:pt x="1501" y="1706"/>
                  </a:lnTo>
                  <a:lnTo>
                    <a:pt x="1501" y="1872"/>
                  </a:lnTo>
                  <a:lnTo>
                    <a:pt x="1501" y="2073"/>
                  </a:lnTo>
                  <a:lnTo>
                    <a:pt x="1501" y="2373"/>
                  </a:lnTo>
                  <a:lnTo>
                    <a:pt x="1501" y="2573"/>
                  </a:lnTo>
                  <a:lnTo>
                    <a:pt x="1501" y="2740"/>
                  </a:lnTo>
                  <a:lnTo>
                    <a:pt x="1501" y="2940"/>
                  </a:lnTo>
                  <a:lnTo>
                    <a:pt x="1501" y="3273"/>
                  </a:lnTo>
                  <a:lnTo>
                    <a:pt x="1501" y="3474"/>
                  </a:lnTo>
                  <a:lnTo>
                    <a:pt x="1501" y="3640"/>
                  </a:lnTo>
                  <a:lnTo>
                    <a:pt x="1501" y="3874"/>
                  </a:lnTo>
                  <a:cubicBezTo>
                    <a:pt x="1501" y="4241"/>
                    <a:pt x="1501" y="4608"/>
                    <a:pt x="1568" y="5041"/>
                  </a:cubicBezTo>
                  <a:lnTo>
                    <a:pt x="1568" y="5242"/>
                  </a:lnTo>
                  <a:lnTo>
                    <a:pt x="1568" y="5408"/>
                  </a:lnTo>
                  <a:lnTo>
                    <a:pt x="1568" y="5608"/>
                  </a:lnTo>
                  <a:cubicBezTo>
                    <a:pt x="1568" y="5875"/>
                    <a:pt x="1602" y="6176"/>
                    <a:pt x="1602" y="6442"/>
                  </a:cubicBezTo>
                  <a:lnTo>
                    <a:pt x="1602" y="6643"/>
                  </a:lnTo>
                  <a:lnTo>
                    <a:pt x="1602" y="6843"/>
                  </a:lnTo>
                  <a:lnTo>
                    <a:pt x="1602" y="7043"/>
                  </a:lnTo>
                  <a:cubicBezTo>
                    <a:pt x="1635" y="7276"/>
                    <a:pt x="1635" y="7476"/>
                    <a:pt x="1635" y="7743"/>
                  </a:cubicBezTo>
                  <a:lnTo>
                    <a:pt x="1635" y="7943"/>
                  </a:lnTo>
                  <a:lnTo>
                    <a:pt x="1635" y="8077"/>
                  </a:lnTo>
                  <a:lnTo>
                    <a:pt x="1635" y="8144"/>
                  </a:lnTo>
                  <a:lnTo>
                    <a:pt x="1635" y="8310"/>
                  </a:lnTo>
                  <a:lnTo>
                    <a:pt x="1635" y="8544"/>
                  </a:lnTo>
                  <a:cubicBezTo>
                    <a:pt x="1635" y="8877"/>
                    <a:pt x="1668" y="9211"/>
                    <a:pt x="1668" y="9511"/>
                  </a:cubicBezTo>
                  <a:lnTo>
                    <a:pt x="1668" y="9711"/>
                  </a:lnTo>
                  <a:lnTo>
                    <a:pt x="1668" y="9878"/>
                  </a:lnTo>
                  <a:lnTo>
                    <a:pt x="1668" y="10078"/>
                  </a:lnTo>
                  <a:lnTo>
                    <a:pt x="1668" y="10345"/>
                  </a:lnTo>
                  <a:lnTo>
                    <a:pt x="1668" y="10545"/>
                  </a:lnTo>
                  <a:lnTo>
                    <a:pt x="1668" y="10745"/>
                  </a:lnTo>
                  <a:lnTo>
                    <a:pt x="1668" y="11046"/>
                  </a:lnTo>
                  <a:cubicBezTo>
                    <a:pt x="1668" y="11546"/>
                    <a:pt x="1735" y="12013"/>
                    <a:pt x="1735" y="12280"/>
                  </a:cubicBezTo>
                  <a:lnTo>
                    <a:pt x="1735" y="12480"/>
                  </a:lnTo>
                  <a:lnTo>
                    <a:pt x="1735" y="12680"/>
                  </a:lnTo>
                  <a:lnTo>
                    <a:pt x="1735" y="12780"/>
                  </a:lnTo>
                  <a:lnTo>
                    <a:pt x="1735" y="12880"/>
                  </a:lnTo>
                  <a:lnTo>
                    <a:pt x="1735" y="12914"/>
                  </a:lnTo>
                  <a:lnTo>
                    <a:pt x="1735" y="12947"/>
                  </a:lnTo>
                  <a:cubicBezTo>
                    <a:pt x="1735" y="13047"/>
                    <a:pt x="1735" y="13080"/>
                    <a:pt x="1668" y="13114"/>
                  </a:cubicBezTo>
                  <a:cubicBezTo>
                    <a:pt x="1635" y="13181"/>
                    <a:pt x="1635" y="13214"/>
                    <a:pt x="1602" y="13247"/>
                  </a:cubicBezTo>
                  <a:cubicBezTo>
                    <a:pt x="1568" y="13281"/>
                    <a:pt x="1501" y="13347"/>
                    <a:pt x="1468" y="13414"/>
                  </a:cubicBezTo>
                  <a:cubicBezTo>
                    <a:pt x="1335" y="13614"/>
                    <a:pt x="1168" y="13881"/>
                    <a:pt x="1001" y="14081"/>
                  </a:cubicBezTo>
                  <a:cubicBezTo>
                    <a:pt x="968" y="14115"/>
                    <a:pt x="934" y="14215"/>
                    <a:pt x="901" y="14248"/>
                  </a:cubicBezTo>
                  <a:cubicBezTo>
                    <a:pt x="834" y="14281"/>
                    <a:pt x="834" y="14348"/>
                    <a:pt x="801" y="14381"/>
                  </a:cubicBezTo>
                  <a:cubicBezTo>
                    <a:pt x="768" y="14415"/>
                    <a:pt x="734" y="14515"/>
                    <a:pt x="668" y="14548"/>
                  </a:cubicBezTo>
                  <a:cubicBezTo>
                    <a:pt x="601" y="14615"/>
                    <a:pt x="567" y="14715"/>
                    <a:pt x="467" y="14782"/>
                  </a:cubicBezTo>
                  <a:cubicBezTo>
                    <a:pt x="434" y="14882"/>
                    <a:pt x="334" y="14948"/>
                    <a:pt x="301" y="15015"/>
                  </a:cubicBezTo>
                  <a:cubicBezTo>
                    <a:pt x="267" y="15082"/>
                    <a:pt x="234" y="15115"/>
                    <a:pt x="167" y="15182"/>
                  </a:cubicBezTo>
                  <a:cubicBezTo>
                    <a:pt x="134" y="15249"/>
                    <a:pt x="100" y="15282"/>
                    <a:pt x="100" y="15282"/>
                  </a:cubicBezTo>
                  <a:lnTo>
                    <a:pt x="100" y="15616"/>
                  </a:lnTo>
                  <a:lnTo>
                    <a:pt x="100" y="15949"/>
                  </a:lnTo>
                  <a:lnTo>
                    <a:pt x="0" y="19352"/>
                  </a:lnTo>
                  <a:lnTo>
                    <a:pt x="0" y="19418"/>
                  </a:lnTo>
                  <a:lnTo>
                    <a:pt x="301" y="19118"/>
                  </a:lnTo>
                  <a:lnTo>
                    <a:pt x="467" y="18951"/>
                  </a:lnTo>
                  <a:cubicBezTo>
                    <a:pt x="467" y="18951"/>
                    <a:pt x="501" y="18951"/>
                    <a:pt x="501" y="18918"/>
                  </a:cubicBezTo>
                  <a:cubicBezTo>
                    <a:pt x="768" y="18718"/>
                    <a:pt x="1001" y="18418"/>
                    <a:pt x="1301" y="18117"/>
                  </a:cubicBezTo>
                  <a:cubicBezTo>
                    <a:pt x="1335" y="18051"/>
                    <a:pt x="1401" y="18017"/>
                    <a:pt x="1435" y="17951"/>
                  </a:cubicBezTo>
                  <a:lnTo>
                    <a:pt x="1568" y="17851"/>
                  </a:lnTo>
                  <a:lnTo>
                    <a:pt x="1735" y="17684"/>
                  </a:lnTo>
                  <a:cubicBezTo>
                    <a:pt x="1835" y="17550"/>
                    <a:pt x="1968" y="17450"/>
                    <a:pt x="2069" y="17350"/>
                  </a:cubicBezTo>
                  <a:lnTo>
                    <a:pt x="2235" y="17183"/>
                  </a:lnTo>
                  <a:lnTo>
                    <a:pt x="2335" y="17050"/>
                  </a:lnTo>
                  <a:lnTo>
                    <a:pt x="2502" y="16883"/>
                  </a:lnTo>
                  <a:cubicBezTo>
                    <a:pt x="2669" y="16716"/>
                    <a:pt x="2802" y="16550"/>
                    <a:pt x="2936" y="16416"/>
                  </a:cubicBezTo>
                  <a:cubicBezTo>
                    <a:pt x="2969" y="16316"/>
                    <a:pt x="3003" y="16283"/>
                    <a:pt x="3069" y="16249"/>
                  </a:cubicBezTo>
                  <a:lnTo>
                    <a:pt x="3169" y="16116"/>
                  </a:lnTo>
                  <a:lnTo>
                    <a:pt x="3336" y="15949"/>
                  </a:lnTo>
                  <a:lnTo>
                    <a:pt x="3436" y="15882"/>
                  </a:lnTo>
                  <a:cubicBezTo>
                    <a:pt x="3441" y="15874"/>
                    <a:pt x="3450" y="15869"/>
                    <a:pt x="3463" y="15869"/>
                  </a:cubicBezTo>
                  <a:cubicBezTo>
                    <a:pt x="3551" y="15869"/>
                    <a:pt x="3823" y="16047"/>
                    <a:pt x="4170" y="16249"/>
                  </a:cubicBezTo>
                  <a:cubicBezTo>
                    <a:pt x="4237" y="16283"/>
                    <a:pt x="4270" y="16349"/>
                    <a:pt x="4337" y="16383"/>
                  </a:cubicBezTo>
                  <a:cubicBezTo>
                    <a:pt x="4404" y="16416"/>
                    <a:pt x="4437" y="16416"/>
                    <a:pt x="4470" y="16450"/>
                  </a:cubicBezTo>
                  <a:cubicBezTo>
                    <a:pt x="4504" y="16516"/>
                    <a:pt x="4604" y="16550"/>
                    <a:pt x="4637" y="16583"/>
                  </a:cubicBezTo>
                  <a:lnTo>
                    <a:pt x="4737" y="16650"/>
                  </a:lnTo>
                  <a:cubicBezTo>
                    <a:pt x="4804" y="16716"/>
                    <a:pt x="4837" y="16750"/>
                    <a:pt x="4937" y="16783"/>
                  </a:cubicBezTo>
                  <a:cubicBezTo>
                    <a:pt x="4971" y="16783"/>
                    <a:pt x="5004" y="16850"/>
                    <a:pt x="5071" y="16883"/>
                  </a:cubicBezTo>
                  <a:cubicBezTo>
                    <a:pt x="5104" y="16917"/>
                    <a:pt x="5171" y="16950"/>
                    <a:pt x="5237" y="17017"/>
                  </a:cubicBezTo>
                  <a:cubicBezTo>
                    <a:pt x="5471" y="17183"/>
                    <a:pt x="5704" y="17283"/>
                    <a:pt x="5938" y="17450"/>
                  </a:cubicBezTo>
                  <a:cubicBezTo>
                    <a:pt x="5971" y="17517"/>
                    <a:pt x="6071" y="17550"/>
                    <a:pt x="6105" y="17584"/>
                  </a:cubicBezTo>
                  <a:cubicBezTo>
                    <a:pt x="6138" y="17617"/>
                    <a:pt x="6205" y="17617"/>
                    <a:pt x="6238" y="17684"/>
                  </a:cubicBezTo>
                  <a:cubicBezTo>
                    <a:pt x="6272" y="17717"/>
                    <a:pt x="6372" y="17750"/>
                    <a:pt x="6405" y="17784"/>
                  </a:cubicBezTo>
                  <a:cubicBezTo>
                    <a:pt x="6605" y="17917"/>
                    <a:pt x="6805" y="18051"/>
                    <a:pt x="6972" y="18184"/>
                  </a:cubicBezTo>
                  <a:cubicBezTo>
                    <a:pt x="7606" y="18584"/>
                    <a:pt x="8073" y="18918"/>
                    <a:pt x="8073" y="18918"/>
                  </a:cubicBezTo>
                  <a:lnTo>
                    <a:pt x="8140" y="18351"/>
                  </a:lnTo>
                  <a:lnTo>
                    <a:pt x="8373" y="16883"/>
                  </a:lnTo>
                  <a:lnTo>
                    <a:pt x="8540" y="15782"/>
                  </a:lnTo>
                  <a:cubicBezTo>
                    <a:pt x="8540" y="15782"/>
                    <a:pt x="8373" y="15716"/>
                    <a:pt x="8340" y="15482"/>
                  </a:cubicBezTo>
                  <a:cubicBezTo>
                    <a:pt x="8306" y="15482"/>
                    <a:pt x="8240" y="15449"/>
                    <a:pt x="8173" y="15415"/>
                  </a:cubicBezTo>
                  <a:cubicBezTo>
                    <a:pt x="8140" y="15415"/>
                    <a:pt x="8073" y="15382"/>
                    <a:pt x="8006" y="15349"/>
                  </a:cubicBezTo>
                  <a:cubicBezTo>
                    <a:pt x="7973" y="15282"/>
                    <a:pt x="7939" y="15282"/>
                    <a:pt x="7906" y="15249"/>
                  </a:cubicBezTo>
                  <a:cubicBezTo>
                    <a:pt x="7839" y="15249"/>
                    <a:pt x="7773" y="15215"/>
                    <a:pt x="7739" y="15182"/>
                  </a:cubicBezTo>
                  <a:cubicBezTo>
                    <a:pt x="7572" y="15082"/>
                    <a:pt x="7406" y="14948"/>
                    <a:pt x="7239" y="14882"/>
                  </a:cubicBezTo>
                  <a:cubicBezTo>
                    <a:pt x="7105" y="14782"/>
                    <a:pt x="6939" y="14715"/>
                    <a:pt x="6772" y="14615"/>
                  </a:cubicBezTo>
                  <a:cubicBezTo>
                    <a:pt x="6739" y="14582"/>
                    <a:pt x="6638" y="14548"/>
                    <a:pt x="6605" y="14515"/>
                  </a:cubicBezTo>
                  <a:cubicBezTo>
                    <a:pt x="6572" y="14448"/>
                    <a:pt x="6505" y="14448"/>
                    <a:pt x="6472" y="14415"/>
                  </a:cubicBezTo>
                  <a:cubicBezTo>
                    <a:pt x="6338" y="14348"/>
                    <a:pt x="6238" y="14248"/>
                    <a:pt x="6138" y="14215"/>
                  </a:cubicBezTo>
                  <a:cubicBezTo>
                    <a:pt x="6105" y="14181"/>
                    <a:pt x="6071" y="14181"/>
                    <a:pt x="6005" y="14115"/>
                  </a:cubicBezTo>
                  <a:cubicBezTo>
                    <a:pt x="5938" y="14081"/>
                    <a:pt x="5905" y="14048"/>
                    <a:pt x="5805" y="14014"/>
                  </a:cubicBezTo>
                  <a:cubicBezTo>
                    <a:pt x="5404" y="13714"/>
                    <a:pt x="5104" y="13514"/>
                    <a:pt x="5004" y="13414"/>
                  </a:cubicBezTo>
                  <a:cubicBezTo>
                    <a:pt x="5004" y="13414"/>
                    <a:pt x="4971" y="13347"/>
                    <a:pt x="4971" y="13247"/>
                  </a:cubicBezTo>
                  <a:lnTo>
                    <a:pt x="4971" y="13047"/>
                  </a:lnTo>
                  <a:lnTo>
                    <a:pt x="4971" y="12880"/>
                  </a:lnTo>
                  <a:lnTo>
                    <a:pt x="4971" y="12680"/>
                  </a:lnTo>
                  <a:lnTo>
                    <a:pt x="4971" y="11880"/>
                  </a:lnTo>
                  <a:lnTo>
                    <a:pt x="4971" y="11546"/>
                  </a:lnTo>
                  <a:lnTo>
                    <a:pt x="4971" y="11346"/>
                  </a:lnTo>
                  <a:lnTo>
                    <a:pt x="4971" y="10445"/>
                  </a:lnTo>
                  <a:lnTo>
                    <a:pt x="4971" y="10245"/>
                  </a:lnTo>
                  <a:lnTo>
                    <a:pt x="4971" y="10078"/>
                  </a:lnTo>
                  <a:lnTo>
                    <a:pt x="4971" y="9878"/>
                  </a:lnTo>
                  <a:lnTo>
                    <a:pt x="4971" y="9078"/>
                  </a:lnTo>
                  <a:lnTo>
                    <a:pt x="4971" y="8877"/>
                  </a:lnTo>
                  <a:lnTo>
                    <a:pt x="4971" y="8711"/>
                  </a:lnTo>
                  <a:lnTo>
                    <a:pt x="4971" y="8511"/>
                  </a:lnTo>
                  <a:lnTo>
                    <a:pt x="4971" y="7677"/>
                  </a:lnTo>
                  <a:lnTo>
                    <a:pt x="4971" y="7410"/>
                  </a:lnTo>
                  <a:lnTo>
                    <a:pt x="4971" y="7243"/>
                  </a:lnTo>
                  <a:lnTo>
                    <a:pt x="4971" y="7043"/>
                  </a:lnTo>
                  <a:lnTo>
                    <a:pt x="4971" y="6943"/>
                  </a:lnTo>
                  <a:lnTo>
                    <a:pt x="4971" y="6743"/>
                  </a:lnTo>
                  <a:lnTo>
                    <a:pt x="4971" y="6576"/>
                  </a:lnTo>
                  <a:lnTo>
                    <a:pt x="4971" y="6376"/>
                  </a:lnTo>
                  <a:cubicBezTo>
                    <a:pt x="5004" y="5942"/>
                    <a:pt x="5004" y="5542"/>
                    <a:pt x="5004" y="5175"/>
                  </a:cubicBezTo>
                  <a:lnTo>
                    <a:pt x="5004" y="4941"/>
                  </a:lnTo>
                  <a:lnTo>
                    <a:pt x="5004" y="4775"/>
                  </a:lnTo>
                  <a:lnTo>
                    <a:pt x="5004" y="4574"/>
                  </a:lnTo>
                  <a:lnTo>
                    <a:pt x="5004" y="3540"/>
                  </a:lnTo>
                  <a:lnTo>
                    <a:pt x="5004" y="3307"/>
                  </a:lnTo>
                  <a:lnTo>
                    <a:pt x="5004" y="2940"/>
                  </a:lnTo>
                  <a:lnTo>
                    <a:pt x="5004" y="2806"/>
                  </a:lnTo>
                  <a:lnTo>
                    <a:pt x="5004" y="2239"/>
                  </a:lnTo>
                  <a:lnTo>
                    <a:pt x="5004" y="1739"/>
                  </a:lnTo>
                  <a:lnTo>
                    <a:pt x="5004" y="1539"/>
                  </a:lnTo>
                  <a:lnTo>
                    <a:pt x="5004" y="1372"/>
                  </a:lnTo>
                  <a:lnTo>
                    <a:pt x="5004" y="1139"/>
                  </a:lnTo>
                  <a:cubicBezTo>
                    <a:pt x="5004" y="872"/>
                    <a:pt x="5004" y="605"/>
                    <a:pt x="4971" y="538"/>
                  </a:cubicBezTo>
                  <a:lnTo>
                    <a:pt x="4971" y="471"/>
                  </a:lnTo>
                  <a:cubicBezTo>
                    <a:pt x="4866" y="138"/>
                    <a:pt x="4255" y="0"/>
                    <a:pt x="3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8"/>
            <p:cNvSpPr/>
            <p:nvPr/>
          </p:nvSpPr>
          <p:spPr>
            <a:xfrm>
              <a:off x="2137012" y="1508792"/>
              <a:ext cx="405410" cy="843802"/>
            </a:xfrm>
            <a:custGeom>
              <a:avLst/>
              <a:gdLst/>
              <a:ahLst/>
              <a:cxnLst/>
              <a:rect l="l" t="t" r="r" b="b"/>
              <a:pathLst>
                <a:path w="8174" h="17013" extrusionOk="0">
                  <a:moveTo>
                    <a:pt x="4904" y="1"/>
                  </a:moveTo>
                  <a:cubicBezTo>
                    <a:pt x="4871" y="1"/>
                    <a:pt x="4771" y="34"/>
                    <a:pt x="4738" y="34"/>
                  </a:cubicBezTo>
                  <a:lnTo>
                    <a:pt x="4704" y="34"/>
                  </a:lnTo>
                  <a:cubicBezTo>
                    <a:pt x="3704" y="301"/>
                    <a:pt x="2903" y="368"/>
                    <a:pt x="2336" y="368"/>
                  </a:cubicBezTo>
                  <a:cubicBezTo>
                    <a:pt x="2036" y="368"/>
                    <a:pt x="1769" y="368"/>
                    <a:pt x="1569" y="334"/>
                  </a:cubicBezTo>
                  <a:lnTo>
                    <a:pt x="1402" y="334"/>
                  </a:lnTo>
                  <a:cubicBezTo>
                    <a:pt x="1369" y="334"/>
                    <a:pt x="1335" y="334"/>
                    <a:pt x="1269" y="368"/>
                  </a:cubicBezTo>
                  <a:cubicBezTo>
                    <a:pt x="1235" y="434"/>
                    <a:pt x="1202" y="468"/>
                    <a:pt x="1202" y="534"/>
                  </a:cubicBezTo>
                  <a:lnTo>
                    <a:pt x="1202" y="701"/>
                  </a:lnTo>
                  <a:cubicBezTo>
                    <a:pt x="1202" y="801"/>
                    <a:pt x="1269" y="868"/>
                    <a:pt x="1369" y="935"/>
                  </a:cubicBezTo>
                  <a:lnTo>
                    <a:pt x="1402" y="935"/>
                  </a:lnTo>
                  <a:cubicBezTo>
                    <a:pt x="1669" y="968"/>
                    <a:pt x="1902" y="968"/>
                    <a:pt x="2169" y="968"/>
                  </a:cubicBezTo>
                  <a:lnTo>
                    <a:pt x="2269" y="968"/>
                  </a:lnTo>
                  <a:cubicBezTo>
                    <a:pt x="3003" y="968"/>
                    <a:pt x="3837" y="835"/>
                    <a:pt x="4771" y="601"/>
                  </a:cubicBezTo>
                  <a:lnTo>
                    <a:pt x="4938" y="534"/>
                  </a:lnTo>
                  <a:lnTo>
                    <a:pt x="5005" y="534"/>
                  </a:lnTo>
                  <a:cubicBezTo>
                    <a:pt x="5071" y="501"/>
                    <a:pt x="5171" y="434"/>
                    <a:pt x="5171" y="334"/>
                  </a:cubicBezTo>
                  <a:lnTo>
                    <a:pt x="5171" y="201"/>
                  </a:lnTo>
                  <a:cubicBezTo>
                    <a:pt x="5171" y="167"/>
                    <a:pt x="5105" y="101"/>
                    <a:pt x="5071" y="34"/>
                  </a:cubicBezTo>
                  <a:cubicBezTo>
                    <a:pt x="5038" y="1"/>
                    <a:pt x="5005" y="1"/>
                    <a:pt x="4938" y="1"/>
                  </a:cubicBezTo>
                  <a:close/>
                  <a:moveTo>
                    <a:pt x="4904" y="1101"/>
                  </a:moveTo>
                  <a:cubicBezTo>
                    <a:pt x="4108" y="1287"/>
                    <a:pt x="3396" y="1389"/>
                    <a:pt x="2786" y="1389"/>
                  </a:cubicBezTo>
                  <a:cubicBezTo>
                    <a:pt x="2629" y="1389"/>
                    <a:pt x="2479" y="1382"/>
                    <a:pt x="2336" y="1368"/>
                  </a:cubicBezTo>
                  <a:cubicBezTo>
                    <a:pt x="2036" y="1335"/>
                    <a:pt x="1736" y="1302"/>
                    <a:pt x="1502" y="1235"/>
                  </a:cubicBezTo>
                  <a:lnTo>
                    <a:pt x="1402" y="1235"/>
                  </a:lnTo>
                  <a:cubicBezTo>
                    <a:pt x="1369" y="1235"/>
                    <a:pt x="1335" y="1302"/>
                    <a:pt x="1269" y="1302"/>
                  </a:cubicBezTo>
                  <a:cubicBezTo>
                    <a:pt x="1235" y="1335"/>
                    <a:pt x="1202" y="1368"/>
                    <a:pt x="1202" y="1468"/>
                  </a:cubicBezTo>
                  <a:lnTo>
                    <a:pt x="1202" y="1635"/>
                  </a:lnTo>
                  <a:cubicBezTo>
                    <a:pt x="1202" y="1702"/>
                    <a:pt x="1269" y="1802"/>
                    <a:pt x="1369" y="1802"/>
                  </a:cubicBezTo>
                  <a:lnTo>
                    <a:pt x="1402" y="1802"/>
                  </a:lnTo>
                  <a:cubicBezTo>
                    <a:pt x="1702" y="1869"/>
                    <a:pt x="2002" y="1935"/>
                    <a:pt x="2269" y="1935"/>
                  </a:cubicBezTo>
                  <a:lnTo>
                    <a:pt x="2670" y="1935"/>
                  </a:lnTo>
                  <a:cubicBezTo>
                    <a:pt x="3437" y="1935"/>
                    <a:pt x="4271" y="1802"/>
                    <a:pt x="4904" y="1635"/>
                  </a:cubicBezTo>
                  <a:lnTo>
                    <a:pt x="4938" y="1635"/>
                  </a:lnTo>
                  <a:cubicBezTo>
                    <a:pt x="5038" y="1602"/>
                    <a:pt x="5105" y="1502"/>
                    <a:pt x="5105" y="1435"/>
                  </a:cubicBezTo>
                  <a:lnTo>
                    <a:pt x="5105" y="1268"/>
                  </a:lnTo>
                  <a:cubicBezTo>
                    <a:pt x="5171" y="1268"/>
                    <a:pt x="5171" y="1168"/>
                    <a:pt x="5071" y="1135"/>
                  </a:cubicBezTo>
                  <a:cubicBezTo>
                    <a:pt x="5038" y="1101"/>
                    <a:pt x="5005" y="1101"/>
                    <a:pt x="4938" y="1101"/>
                  </a:cubicBezTo>
                  <a:close/>
                  <a:moveTo>
                    <a:pt x="4871" y="1802"/>
                  </a:moveTo>
                  <a:cubicBezTo>
                    <a:pt x="4077" y="2108"/>
                    <a:pt x="3310" y="2273"/>
                    <a:pt x="2546" y="2273"/>
                  </a:cubicBezTo>
                  <a:cubicBezTo>
                    <a:pt x="2476" y="2273"/>
                    <a:pt x="2406" y="2272"/>
                    <a:pt x="2336" y="2269"/>
                  </a:cubicBezTo>
                  <a:cubicBezTo>
                    <a:pt x="2036" y="2269"/>
                    <a:pt x="1769" y="2202"/>
                    <a:pt x="1502" y="2136"/>
                  </a:cubicBezTo>
                  <a:lnTo>
                    <a:pt x="1435" y="2136"/>
                  </a:lnTo>
                  <a:cubicBezTo>
                    <a:pt x="1402" y="2136"/>
                    <a:pt x="1369" y="2136"/>
                    <a:pt x="1335" y="2169"/>
                  </a:cubicBezTo>
                  <a:cubicBezTo>
                    <a:pt x="1269" y="2202"/>
                    <a:pt x="1235" y="2269"/>
                    <a:pt x="1235" y="2336"/>
                  </a:cubicBezTo>
                  <a:lnTo>
                    <a:pt x="1235" y="2502"/>
                  </a:lnTo>
                  <a:cubicBezTo>
                    <a:pt x="1235" y="2603"/>
                    <a:pt x="1335" y="2669"/>
                    <a:pt x="1402" y="2703"/>
                  </a:cubicBezTo>
                  <a:lnTo>
                    <a:pt x="1435" y="2703"/>
                  </a:lnTo>
                  <a:cubicBezTo>
                    <a:pt x="1736" y="2803"/>
                    <a:pt x="2036" y="2803"/>
                    <a:pt x="2336" y="2836"/>
                  </a:cubicBezTo>
                  <a:lnTo>
                    <a:pt x="2569" y="2836"/>
                  </a:lnTo>
                  <a:cubicBezTo>
                    <a:pt x="3337" y="2836"/>
                    <a:pt x="4104" y="2669"/>
                    <a:pt x="4904" y="2369"/>
                  </a:cubicBezTo>
                  <a:cubicBezTo>
                    <a:pt x="4938" y="2369"/>
                    <a:pt x="4938" y="2336"/>
                    <a:pt x="5005" y="2336"/>
                  </a:cubicBezTo>
                  <a:cubicBezTo>
                    <a:pt x="5071" y="2302"/>
                    <a:pt x="5105" y="2202"/>
                    <a:pt x="5105" y="2136"/>
                  </a:cubicBezTo>
                  <a:lnTo>
                    <a:pt x="5105" y="1969"/>
                  </a:lnTo>
                  <a:cubicBezTo>
                    <a:pt x="5171" y="1969"/>
                    <a:pt x="5105" y="1869"/>
                    <a:pt x="5071" y="1835"/>
                  </a:cubicBezTo>
                  <a:cubicBezTo>
                    <a:pt x="5038" y="1802"/>
                    <a:pt x="5005" y="1802"/>
                    <a:pt x="4938" y="1802"/>
                  </a:cubicBezTo>
                  <a:close/>
                  <a:moveTo>
                    <a:pt x="4904" y="3470"/>
                  </a:moveTo>
                  <a:cubicBezTo>
                    <a:pt x="4404" y="3503"/>
                    <a:pt x="3870" y="3537"/>
                    <a:pt x="3237" y="3603"/>
                  </a:cubicBezTo>
                  <a:cubicBezTo>
                    <a:pt x="2903" y="3603"/>
                    <a:pt x="2670" y="3637"/>
                    <a:pt x="2369" y="3670"/>
                  </a:cubicBezTo>
                  <a:cubicBezTo>
                    <a:pt x="2036" y="3703"/>
                    <a:pt x="1769" y="3803"/>
                    <a:pt x="1502" y="3937"/>
                  </a:cubicBezTo>
                  <a:cubicBezTo>
                    <a:pt x="1435" y="3937"/>
                    <a:pt x="1435" y="3970"/>
                    <a:pt x="1402" y="3970"/>
                  </a:cubicBezTo>
                  <a:cubicBezTo>
                    <a:pt x="1335" y="4004"/>
                    <a:pt x="1269" y="4104"/>
                    <a:pt x="1269" y="4170"/>
                  </a:cubicBezTo>
                  <a:lnTo>
                    <a:pt x="1269" y="4337"/>
                  </a:lnTo>
                  <a:cubicBezTo>
                    <a:pt x="1269" y="4437"/>
                    <a:pt x="1335" y="4471"/>
                    <a:pt x="1369" y="4504"/>
                  </a:cubicBezTo>
                  <a:cubicBezTo>
                    <a:pt x="1402" y="4537"/>
                    <a:pt x="1435" y="4537"/>
                    <a:pt x="1435" y="4537"/>
                  </a:cubicBezTo>
                  <a:cubicBezTo>
                    <a:pt x="1502" y="4537"/>
                    <a:pt x="1502" y="4537"/>
                    <a:pt x="1535" y="4504"/>
                  </a:cubicBezTo>
                  <a:cubicBezTo>
                    <a:pt x="1702" y="4437"/>
                    <a:pt x="1936" y="4337"/>
                    <a:pt x="2269" y="4270"/>
                  </a:cubicBezTo>
                  <a:cubicBezTo>
                    <a:pt x="2536" y="4204"/>
                    <a:pt x="2836" y="4170"/>
                    <a:pt x="3170" y="4170"/>
                  </a:cubicBezTo>
                  <a:cubicBezTo>
                    <a:pt x="3770" y="4170"/>
                    <a:pt x="4337" y="4137"/>
                    <a:pt x="4838" y="4037"/>
                  </a:cubicBezTo>
                  <a:lnTo>
                    <a:pt x="4871" y="4037"/>
                  </a:lnTo>
                  <a:cubicBezTo>
                    <a:pt x="4938" y="4037"/>
                    <a:pt x="5038" y="3970"/>
                    <a:pt x="5038" y="3837"/>
                  </a:cubicBezTo>
                  <a:lnTo>
                    <a:pt x="5038" y="3670"/>
                  </a:lnTo>
                  <a:cubicBezTo>
                    <a:pt x="5171" y="3603"/>
                    <a:pt x="5105" y="3537"/>
                    <a:pt x="5071" y="3503"/>
                  </a:cubicBezTo>
                  <a:cubicBezTo>
                    <a:pt x="5038" y="3470"/>
                    <a:pt x="5005" y="3470"/>
                    <a:pt x="4938" y="3470"/>
                  </a:cubicBezTo>
                  <a:close/>
                  <a:moveTo>
                    <a:pt x="4871" y="5204"/>
                  </a:moveTo>
                  <a:cubicBezTo>
                    <a:pt x="4271" y="5338"/>
                    <a:pt x="3670" y="5438"/>
                    <a:pt x="3036" y="5471"/>
                  </a:cubicBezTo>
                  <a:lnTo>
                    <a:pt x="2436" y="5471"/>
                  </a:lnTo>
                  <a:cubicBezTo>
                    <a:pt x="2169" y="5471"/>
                    <a:pt x="1902" y="5438"/>
                    <a:pt x="1669" y="5338"/>
                  </a:cubicBezTo>
                  <a:lnTo>
                    <a:pt x="1569" y="5338"/>
                  </a:lnTo>
                  <a:cubicBezTo>
                    <a:pt x="1535" y="5338"/>
                    <a:pt x="1469" y="5338"/>
                    <a:pt x="1435" y="5371"/>
                  </a:cubicBezTo>
                  <a:cubicBezTo>
                    <a:pt x="1402" y="5405"/>
                    <a:pt x="1369" y="5471"/>
                    <a:pt x="1369" y="5538"/>
                  </a:cubicBezTo>
                  <a:lnTo>
                    <a:pt x="1369" y="5705"/>
                  </a:lnTo>
                  <a:cubicBezTo>
                    <a:pt x="1369" y="5805"/>
                    <a:pt x="1435" y="5872"/>
                    <a:pt x="1535" y="5938"/>
                  </a:cubicBezTo>
                  <a:lnTo>
                    <a:pt x="1602" y="5938"/>
                  </a:lnTo>
                  <a:cubicBezTo>
                    <a:pt x="1869" y="6005"/>
                    <a:pt x="2102" y="6005"/>
                    <a:pt x="2436" y="6038"/>
                  </a:cubicBezTo>
                  <a:lnTo>
                    <a:pt x="3070" y="6038"/>
                  </a:lnTo>
                  <a:cubicBezTo>
                    <a:pt x="3704" y="6005"/>
                    <a:pt x="4337" y="5938"/>
                    <a:pt x="4904" y="5805"/>
                  </a:cubicBezTo>
                  <a:lnTo>
                    <a:pt x="4938" y="5805"/>
                  </a:lnTo>
                  <a:cubicBezTo>
                    <a:pt x="5038" y="5771"/>
                    <a:pt x="5105" y="5705"/>
                    <a:pt x="5105" y="5605"/>
                  </a:cubicBezTo>
                  <a:lnTo>
                    <a:pt x="5105" y="5438"/>
                  </a:lnTo>
                  <a:cubicBezTo>
                    <a:pt x="5105" y="5338"/>
                    <a:pt x="5071" y="5304"/>
                    <a:pt x="5038" y="5271"/>
                  </a:cubicBezTo>
                  <a:cubicBezTo>
                    <a:pt x="5005" y="5204"/>
                    <a:pt x="4938" y="5204"/>
                    <a:pt x="4904" y="5204"/>
                  </a:cubicBezTo>
                  <a:close/>
                  <a:moveTo>
                    <a:pt x="4904" y="5838"/>
                  </a:moveTo>
                  <a:cubicBezTo>
                    <a:pt x="4871" y="5838"/>
                    <a:pt x="4838" y="5838"/>
                    <a:pt x="4771" y="5872"/>
                  </a:cubicBezTo>
                  <a:cubicBezTo>
                    <a:pt x="4171" y="6305"/>
                    <a:pt x="3203" y="6439"/>
                    <a:pt x="2436" y="6505"/>
                  </a:cubicBezTo>
                  <a:cubicBezTo>
                    <a:pt x="2169" y="6539"/>
                    <a:pt x="1869" y="6539"/>
                    <a:pt x="1669" y="6539"/>
                  </a:cubicBezTo>
                  <a:lnTo>
                    <a:pt x="1669" y="6705"/>
                  </a:lnTo>
                  <a:lnTo>
                    <a:pt x="1602" y="6605"/>
                  </a:lnTo>
                  <a:cubicBezTo>
                    <a:pt x="1569" y="6605"/>
                    <a:pt x="1535" y="6639"/>
                    <a:pt x="1502" y="6639"/>
                  </a:cubicBezTo>
                  <a:cubicBezTo>
                    <a:pt x="1435" y="6672"/>
                    <a:pt x="1435" y="6705"/>
                    <a:pt x="1435" y="6806"/>
                  </a:cubicBezTo>
                  <a:lnTo>
                    <a:pt x="1435" y="6939"/>
                  </a:lnTo>
                  <a:lnTo>
                    <a:pt x="1435" y="6972"/>
                  </a:lnTo>
                  <a:lnTo>
                    <a:pt x="1435" y="7006"/>
                  </a:lnTo>
                  <a:lnTo>
                    <a:pt x="1435" y="7172"/>
                  </a:lnTo>
                  <a:cubicBezTo>
                    <a:pt x="1435" y="7273"/>
                    <a:pt x="1535" y="7339"/>
                    <a:pt x="1602" y="7373"/>
                  </a:cubicBezTo>
                  <a:lnTo>
                    <a:pt x="1669" y="7373"/>
                  </a:lnTo>
                  <a:cubicBezTo>
                    <a:pt x="1869" y="7439"/>
                    <a:pt x="2102" y="7473"/>
                    <a:pt x="2436" y="7539"/>
                  </a:cubicBezTo>
                  <a:cubicBezTo>
                    <a:pt x="2670" y="7606"/>
                    <a:pt x="2870" y="7639"/>
                    <a:pt x="3103" y="7706"/>
                  </a:cubicBezTo>
                  <a:lnTo>
                    <a:pt x="3203" y="7706"/>
                  </a:lnTo>
                  <a:cubicBezTo>
                    <a:pt x="3737" y="7840"/>
                    <a:pt x="4204" y="7873"/>
                    <a:pt x="4671" y="7873"/>
                  </a:cubicBezTo>
                  <a:lnTo>
                    <a:pt x="4838" y="7873"/>
                  </a:lnTo>
                  <a:cubicBezTo>
                    <a:pt x="4938" y="7873"/>
                    <a:pt x="5038" y="7806"/>
                    <a:pt x="5038" y="7673"/>
                  </a:cubicBezTo>
                  <a:lnTo>
                    <a:pt x="5038" y="7539"/>
                  </a:lnTo>
                  <a:cubicBezTo>
                    <a:pt x="5038" y="7506"/>
                    <a:pt x="5038" y="7439"/>
                    <a:pt x="5005" y="7373"/>
                  </a:cubicBezTo>
                  <a:cubicBezTo>
                    <a:pt x="4938" y="7339"/>
                    <a:pt x="4904" y="7339"/>
                    <a:pt x="4838" y="7339"/>
                  </a:cubicBezTo>
                  <a:lnTo>
                    <a:pt x="4671" y="7339"/>
                  </a:lnTo>
                  <a:cubicBezTo>
                    <a:pt x="4237" y="7339"/>
                    <a:pt x="3837" y="7306"/>
                    <a:pt x="3337" y="7172"/>
                  </a:cubicBezTo>
                  <a:lnTo>
                    <a:pt x="3237" y="7172"/>
                  </a:lnTo>
                  <a:cubicBezTo>
                    <a:pt x="3070" y="7139"/>
                    <a:pt x="2903" y="7106"/>
                    <a:pt x="2770" y="7106"/>
                  </a:cubicBezTo>
                  <a:cubicBezTo>
                    <a:pt x="3437" y="7006"/>
                    <a:pt x="4204" y="6839"/>
                    <a:pt x="4838" y="6505"/>
                  </a:cubicBezTo>
                  <a:cubicBezTo>
                    <a:pt x="4871" y="6505"/>
                    <a:pt x="4904" y="6472"/>
                    <a:pt x="4938" y="6472"/>
                  </a:cubicBezTo>
                  <a:cubicBezTo>
                    <a:pt x="5038" y="6439"/>
                    <a:pt x="5038" y="6372"/>
                    <a:pt x="5038" y="6305"/>
                  </a:cubicBezTo>
                  <a:lnTo>
                    <a:pt x="5038" y="6138"/>
                  </a:lnTo>
                  <a:cubicBezTo>
                    <a:pt x="5105" y="6005"/>
                    <a:pt x="5071" y="5938"/>
                    <a:pt x="5005" y="5872"/>
                  </a:cubicBezTo>
                  <a:cubicBezTo>
                    <a:pt x="4938" y="5872"/>
                    <a:pt x="4904" y="5838"/>
                    <a:pt x="4904" y="5838"/>
                  </a:cubicBezTo>
                  <a:close/>
                  <a:moveTo>
                    <a:pt x="1736" y="8373"/>
                  </a:moveTo>
                  <a:cubicBezTo>
                    <a:pt x="1702" y="8373"/>
                    <a:pt x="1669" y="8373"/>
                    <a:pt x="1602" y="8440"/>
                  </a:cubicBezTo>
                  <a:cubicBezTo>
                    <a:pt x="1569" y="8473"/>
                    <a:pt x="1535" y="8507"/>
                    <a:pt x="1535" y="8607"/>
                  </a:cubicBezTo>
                  <a:lnTo>
                    <a:pt x="1535" y="8774"/>
                  </a:lnTo>
                  <a:cubicBezTo>
                    <a:pt x="1535" y="8840"/>
                    <a:pt x="1569" y="8940"/>
                    <a:pt x="1669" y="8940"/>
                  </a:cubicBezTo>
                  <a:cubicBezTo>
                    <a:pt x="1669" y="8940"/>
                    <a:pt x="1702" y="8940"/>
                    <a:pt x="1736" y="8974"/>
                  </a:cubicBezTo>
                  <a:cubicBezTo>
                    <a:pt x="2002" y="9040"/>
                    <a:pt x="2236" y="9107"/>
                    <a:pt x="2503" y="9141"/>
                  </a:cubicBezTo>
                  <a:cubicBezTo>
                    <a:pt x="3070" y="9274"/>
                    <a:pt x="3737" y="9307"/>
                    <a:pt x="4504" y="9307"/>
                  </a:cubicBezTo>
                  <a:lnTo>
                    <a:pt x="4771" y="9307"/>
                  </a:lnTo>
                  <a:cubicBezTo>
                    <a:pt x="4904" y="9307"/>
                    <a:pt x="5005" y="9207"/>
                    <a:pt x="5005" y="9107"/>
                  </a:cubicBezTo>
                  <a:lnTo>
                    <a:pt x="5005" y="8940"/>
                  </a:lnTo>
                  <a:cubicBezTo>
                    <a:pt x="5038" y="8840"/>
                    <a:pt x="5038" y="8807"/>
                    <a:pt x="5005" y="8774"/>
                  </a:cubicBezTo>
                  <a:cubicBezTo>
                    <a:pt x="4938" y="8707"/>
                    <a:pt x="4904" y="8707"/>
                    <a:pt x="4871" y="8707"/>
                  </a:cubicBezTo>
                  <a:cubicBezTo>
                    <a:pt x="4681" y="8722"/>
                    <a:pt x="4494" y="8728"/>
                    <a:pt x="4311" y="8728"/>
                  </a:cubicBezTo>
                  <a:cubicBezTo>
                    <a:pt x="3659" y="8728"/>
                    <a:pt x="3057" y="8644"/>
                    <a:pt x="2536" y="8540"/>
                  </a:cubicBezTo>
                  <a:cubicBezTo>
                    <a:pt x="2269" y="8507"/>
                    <a:pt x="2036" y="8440"/>
                    <a:pt x="1836" y="8373"/>
                  </a:cubicBezTo>
                  <a:close/>
                  <a:moveTo>
                    <a:pt x="1836" y="9194"/>
                  </a:moveTo>
                  <a:cubicBezTo>
                    <a:pt x="1818" y="9194"/>
                    <a:pt x="1796" y="9198"/>
                    <a:pt x="1769" y="9207"/>
                  </a:cubicBezTo>
                  <a:lnTo>
                    <a:pt x="1702" y="9207"/>
                  </a:lnTo>
                  <a:cubicBezTo>
                    <a:pt x="1602" y="9274"/>
                    <a:pt x="1569" y="9341"/>
                    <a:pt x="1569" y="9441"/>
                  </a:cubicBezTo>
                  <a:lnTo>
                    <a:pt x="1569" y="9674"/>
                  </a:lnTo>
                  <a:cubicBezTo>
                    <a:pt x="1569" y="9708"/>
                    <a:pt x="1602" y="9774"/>
                    <a:pt x="1669" y="9808"/>
                  </a:cubicBezTo>
                  <a:cubicBezTo>
                    <a:pt x="1702" y="9841"/>
                    <a:pt x="1736" y="9874"/>
                    <a:pt x="1836" y="9941"/>
                  </a:cubicBezTo>
                  <a:cubicBezTo>
                    <a:pt x="1902" y="9974"/>
                    <a:pt x="1936" y="10041"/>
                    <a:pt x="2036" y="10108"/>
                  </a:cubicBezTo>
                  <a:cubicBezTo>
                    <a:pt x="2169" y="10175"/>
                    <a:pt x="2336" y="10308"/>
                    <a:pt x="2536" y="10375"/>
                  </a:cubicBezTo>
                  <a:cubicBezTo>
                    <a:pt x="3003" y="10608"/>
                    <a:pt x="3570" y="10775"/>
                    <a:pt x="4371" y="10775"/>
                  </a:cubicBezTo>
                  <a:lnTo>
                    <a:pt x="4838" y="10775"/>
                  </a:lnTo>
                  <a:cubicBezTo>
                    <a:pt x="4938" y="10775"/>
                    <a:pt x="5038" y="10675"/>
                    <a:pt x="5038" y="10542"/>
                  </a:cubicBezTo>
                  <a:lnTo>
                    <a:pt x="5038" y="10441"/>
                  </a:lnTo>
                  <a:cubicBezTo>
                    <a:pt x="5038" y="10275"/>
                    <a:pt x="5005" y="10208"/>
                    <a:pt x="4938" y="10175"/>
                  </a:cubicBezTo>
                  <a:cubicBezTo>
                    <a:pt x="4904" y="10141"/>
                    <a:pt x="4871" y="10141"/>
                    <a:pt x="4838" y="10141"/>
                  </a:cubicBezTo>
                  <a:cubicBezTo>
                    <a:pt x="4699" y="10150"/>
                    <a:pt x="4565" y="10154"/>
                    <a:pt x="4437" y="10154"/>
                  </a:cubicBezTo>
                  <a:cubicBezTo>
                    <a:pt x="3583" y="10154"/>
                    <a:pt x="2971" y="9969"/>
                    <a:pt x="2536" y="9708"/>
                  </a:cubicBezTo>
                  <a:cubicBezTo>
                    <a:pt x="2269" y="9608"/>
                    <a:pt x="2069" y="9441"/>
                    <a:pt x="1936" y="9274"/>
                  </a:cubicBezTo>
                  <a:cubicBezTo>
                    <a:pt x="1911" y="9225"/>
                    <a:pt x="1887" y="9194"/>
                    <a:pt x="1836" y="9194"/>
                  </a:cubicBezTo>
                  <a:close/>
                  <a:moveTo>
                    <a:pt x="1836" y="11109"/>
                  </a:moveTo>
                  <a:cubicBezTo>
                    <a:pt x="1769" y="11109"/>
                    <a:pt x="1736" y="11109"/>
                    <a:pt x="1736" y="11142"/>
                  </a:cubicBezTo>
                  <a:cubicBezTo>
                    <a:pt x="1669" y="11175"/>
                    <a:pt x="1669" y="11275"/>
                    <a:pt x="1669" y="11309"/>
                  </a:cubicBezTo>
                  <a:lnTo>
                    <a:pt x="1669" y="11476"/>
                  </a:lnTo>
                  <a:cubicBezTo>
                    <a:pt x="1669" y="11542"/>
                    <a:pt x="1702" y="11609"/>
                    <a:pt x="1769" y="11642"/>
                  </a:cubicBezTo>
                  <a:cubicBezTo>
                    <a:pt x="1802" y="11642"/>
                    <a:pt x="1802" y="11676"/>
                    <a:pt x="1869" y="11676"/>
                  </a:cubicBezTo>
                  <a:cubicBezTo>
                    <a:pt x="1902" y="11709"/>
                    <a:pt x="1969" y="11709"/>
                    <a:pt x="2036" y="11776"/>
                  </a:cubicBezTo>
                  <a:cubicBezTo>
                    <a:pt x="2536" y="11976"/>
                    <a:pt x="3103" y="12109"/>
                    <a:pt x="3737" y="12109"/>
                  </a:cubicBezTo>
                  <a:cubicBezTo>
                    <a:pt x="4037" y="12109"/>
                    <a:pt x="4371" y="12043"/>
                    <a:pt x="4704" y="12009"/>
                  </a:cubicBezTo>
                  <a:cubicBezTo>
                    <a:pt x="4738" y="12009"/>
                    <a:pt x="4771" y="12009"/>
                    <a:pt x="4871" y="11976"/>
                  </a:cubicBezTo>
                  <a:lnTo>
                    <a:pt x="4904" y="11976"/>
                  </a:lnTo>
                  <a:cubicBezTo>
                    <a:pt x="5005" y="11976"/>
                    <a:pt x="5071" y="11842"/>
                    <a:pt x="5071" y="11776"/>
                  </a:cubicBezTo>
                  <a:lnTo>
                    <a:pt x="5071" y="11776"/>
                  </a:lnTo>
                  <a:cubicBezTo>
                    <a:pt x="5067" y="11780"/>
                    <a:pt x="5063" y="11782"/>
                    <a:pt x="5059" y="11782"/>
                  </a:cubicBezTo>
                  <a:cubicBezTo>
                    <a:pt x="5038" y="11782"/>
                    <a:pt x="5038" y="11704"/>
                    <a:pt x="5038" y="11676"/>
                  </a:cubicBezTo>
                  <a:cubicBezTo>
                    <a:pt x="5038" y="11642"/>
                    <a:pt x="5005" y="11542"/>
                    <a:pt x="4938" y="11509"/>
                  </a:cubicBezTo>
                  <a:cubicBezTo>
                    <a:pt x="4904" y="11476"/>
                    <a:pt x="4871" y="11476"/>
                    <a:pt x="4838" y="11476"/>
                  </a:cubicBezTo>
                  <a:lnTo>
                    <a:pt x="4771" y="11476"/>
                  </a:lnTo>
                  <a:cubicBezTo>
                    <a:pt x="4398" y="11533"/>
                    <a:pt x="4049" y="11566"/>
                    <a:pt x="3722" y="11566"/>
                  </a:cubicBezTo>
                  <a:cubicBezTo>
                    <a:pt x="3290" y="11566"/>
                    <a:pt x="2897" y="11508"/>
                    <a:pt x="2536" y="11375"/>
                  </a:cubicBezTo>
                  <a:cubicBezTo>
                    <a:pt x="2336" y="11342"/>
                    <a:pt x="2169" y="11275"/>
                    <a:pt x="1936" y="11142"/>
                  </a:cubicBezTo>
                  <a:cubicBezTo>
                    <a:pt x="1902" y="11109"/>
                    <a:pt x="1869" y="11109"/>
                    <a:pt x="1836" y="11109"/>
                  </a:cubicBezTo>
                  <a:close/>
                  <a:moveTo>
                    <a:pt x="1756" y="11784"/>
                  </a:moveTo>
                  <a:cubicBezTo>
                    <a:pt x="1736" y="11784"/>
                    <a:pt x="1719" y="11792"/>
                    <a:pt x="1702" y="11809"/>
                  </a:cubicBezTo>
                  <a:lnTo>
                    <a:pt x="1669" y="11809"/>
                  </a:lnTo>
                  <a:cubicBezTo>
                    <a:pt x="1602" y="11842"/>
                    <a:pt x="1569" y="11842"/>
                    <a:pt x="1569" y="11876"/>
                  </a:cubicBezTo>
                  <a:cubicBezTo>
                    <a:pt x="1569" y="11943"/>
                    <a:pt x="1535" y="11976"/>
                    <a:pt x="1502" y="12009"/>
                  </a:cubicBezTo>
                  <a:cubicBezTo>
                    <a:pt x="1435" y="12109"/>
                    <a:pt x="1435" y="12209"/>
                    <a:pt x="1569" y="12309"/>
                  </a:cubicBezTo>
                  <a:cubicBezTo>
                    <a:pt x="1836" y="12476"/>
                    <a:pt x="2236" y="12877"/>
                    <a:pt x="2569" y="13877"/>
                  </a:cubicBezTo>
                  <a:cubicBezTo>
                    <a:pt x="2703" y="14211"/>
                    <a:pt x="2836" y="14644"/>
                    <a:pt x="2903" y="15178"/>
                  </a:cubicBezTo>
                  <a:cubicBezTo>
                    <a:pt x="2903" y="15212"/>
                    <a:pt x="2936" y="15278"/>
                    <a:pt x="2936" y="15312"/>
                  </a:cubicBezTo>
                  <a:cubicBezTo>
                    <a:pt x="3003" y="15345"/>
                    <a:pt x="3003" y="15345"/>
                    <a:pt x="3036" y="15345"/>
                  </a:cubicBezTo>
                  <a:lnTo>
                    <a:pt x="3070" y="15345"/>
                  </a:lnTo>
                  <a:cubicBezTo>
                    <a:pt x="3103" y="15345"/>
                    <a:pt x="3203" y="15312"/>
                    <a:pt x="3237" y="15278"/>
                  </a:cubicBezTo>
                  <a:lnTo>
                    <a:pt x="3370" y="15145"/>
                  </a:lnTo>
                  <a:cubicBezTo>
                    <a:pt x="3403" y="15111"/>
                    <a:pt x="3437" y="15011"/>
                    <a:pt x="3403" y="14978"/>
                  </a:cubicBezTo>
                  <a:cubicBezTo>
                    <a:pt x="3503" y="14878"/>
                    <a:pt x="3437" y="14845"/>
                    <a:pt x="3437" y="14811"/>
                  </a:cubicBezTo>
                  <a:cubicBezTo>
                    <a:pt x="3337" y="14278"/>
                    <a:pt x="3203" y="13844"/>
                    <a:pt x="3036" y="13477"/>
                  </a:cubicBezTo>
                  <a:cubicBezTo>
                    <a:pt x="2670" y="12543"/>
                    <a:pt x="2236" y="12043"/>
                    <a:pt x="1902" y="11842"/>
                  </a:cubicBezTo>
                  <a:lnTo>
                    <a:pt x="1869" y="11809"/>
                  </a:lnTo>
                  <a:lnTo>
                    <a:pt x="1836" y="11809"/>
                  </a:lnTo>
                  <a:cubicBezTo>
                    <a:pt x="1802" y="11792"/>
                    <a:pt x="1777" y="11784"/>
                    <a:pt x="1756" y="11784"/>
                  </a:cubicBezTo>
                  <a:close/>
                  <a:moveTo>
                    <a:pt x="5914" y="12726"/>
                  </a:moveTo>
                  <a:cubicBezTo>
                    <a:pt x="5880" y="12726"/>
                    <a:pt x="5855" y="12743"/>
                    <a:pt x="5838" y="12776"/>
                  </a:cubicBezTo>
                  <a:cubicBezTo>
                    <a:pt x="5772" y="12776"/>
                    <a:pt x="5738" y="12810"/>
                    <a:pt x="5738" y="12810"/>
                  </a:cubicBezTo>
                  <a:cubicBezTo>
                    <a:pt x="5205" y="13143"/>
                    <a:pt x="4871" y="13677"/>
                    <a:pt x="4604" y="14177"/>
                  </a:cubicBezTo>
                  <a:cubicBezTo>
                    <a:pt x="4504" y="14511"/>
                    <a:pt x="4371" y="14811"/>
                    <a:pt x="4337" y="15111"/>
                  </a:cubicBezTo>
                  <a:lnTo>
                    <a:pt x="4337" y="15178"/>
                  </a:lnTo>
                  <a:cubicBezTo>
                    <a:pt x="4337" y="15278"/>
                    <a:pt x="4371" y="15345"/>
                    <a:pt x="4404" y="15378"/>
                  </a:cubicBezTo>
                  <a:lnTo>
                    <a:pt x="4538" y="15478"/>
                  </a:lnTo>
                  <a:cubicBezTo>
                    <a:pt x="4554" y="15495"/>
                    <a:pt x="4588" y="15503"/>
                    <a:pt x="4625" y="15503"/>
                  </a:cubicBezTo>
                  <a:cubicBezTo>
                    <a:pt x="4663" y="15503"/>
                    <a:pt x="4704" y="15495"/>
                    <a:pt x="4738" y="15478"/>
                  </a:cubicBezTo>
                  <a:cubicBezTo>
                    <a:pt x="4771" y="15478"/>
                    <a:pt x="4838" y="15445"/>
                    <a:pt x="4838" y="15378"/>
                  </a:cubicBezTo>
                  <a:cubicBezTo>
                    <a:pt x="4838" y="15345"/>
                    <a:pt x="4871" y="15345"/>
                    <a:pt x="4871" y="15312"/>
                  </a:cubicBezTo>
                  <a:cubicBezTo>
                    <a:pt x="4904" y="15045"/>
                    <a:pt x="5005" y="14711"/>
                    <a:pt x="5105" y="14444"/>
                  </a:cubicBezTo>
                  <a:cubicBezTo>
                    <a:pt x="5271" y="13977"/>
                    <a:pt x="5572" y="13544"/>
                    <a:pt x="5972" y="13277"/>
                  </a:cubicBezTo>
                  <a:lnTo>
                    <a:pt x="5972" y="13277"/>
                  </a:lnTo>
                  <a:cubicBezTo>
                    <a:pt x="5605" y="13644"/>
                    <a:pt x="5371" y="14044"/>
                    <a:pt x="5205" y="14478"/>
                  </a:cubicBezTo>
                  <a:cubicBezTo>
                    <a:pt x="5071" y="14778"/>
                    <a:pt x="4971" y="15111"/>
                    <a:pt x="4938" y="15445"/>
                  </a:cubicBezTo>
                  <a:lnTo>
                    <a:pt x="4938" y="15545"/>
                  </a:lnTo>
                  <a:cubicBezTo>
                    <a:pt x="4938" y="15645"/>
                    <a:pt x="4971" y="15712"/>
                    <a:pt x="5038" y="15779"/>
                  </a:cubicBezTo>
                  <a:lnTo>
                    <a:pt x="5138" y="15845"/>
                  </a:lnTo>
                  <a:cubicBezTo>
                    <a:pt x="5205" y="15879"/>
                    <a:pt x="5238" y="15879"/>
                    <a:pt x="5271" y="15879"/>
                  </a:cubicBezTo>
                  <a:cubicBezTo>
                    <a:pt x="5305" y="15879"/>
                    <a:pt x="5371" y="15879"/>
                    <a:pt x="5371" y="15845"/>
                  </a:cubicBezTo>
                  <a:cubicBezTo>
                    <a:pt x="5405" y="15845"/>
                    <a:pt x="5405" y="15812"/>
                    <a:pt x="5438" y="15779"/>
                  </a:cubicBezTo>
                  <a:cubicBezTo>
                    <a:pt x="5472" y="15712"/>
                    <a:pt x="5472" y="15679"/>
                    <a:pt x="5472" y="15645"/>
                  </a:cubicBezTo>
                  <a:cubicBezTo>
                    <a:pt x="5472" y="15345"/>
                    <a:pt x="5572" y="15045"/>
                    <a:pt x="5638" y="14778"/>
                  </a:cubicBezTo>
                  <a:cubicBezTo>
                    <a:pt x="5838" y="14278"/>
                    <a:pt x="6205" y="13811"/>
                    <a:pt x="6672" y="13377"/>
                  </a:cubicBezTo>
                  <a:lnTo>
                    <a:pt x="6706" y="13344"/>
                  </a:lnTo>
                  <a:cubicBezTo>
                    <a:pt x="6739" y="13310"/>
                    <a:pt x="6739" y="13277"/>
                    <a:pt x="6739" y="13210"/>
                  </a:cubicBezTo>
                  <a:cubicBezTo>
                    <a:pt x="6672" y="13210"/>
                    <a:pt x="6606" y="13143"/>
                    <a:pt x="6572" y="13110"/>
                  </a:cubicBezTo>
                  <a:lnTo>
                    <a:pt x="6506" y="13043"/>
                  </a:lnTo>
                  <a:lnTo>
                    <a:pt x="6439" y="13010"/>
                  </a:lnTo>
                  <a:cubicBezTo>
                    <a:pt x="6406" y="12993"/>
                    <a:pt x="6364" y="12985"/>
                    <a:pt x="6326" y="12985"/>
                  </a:cubicBezTo>
                  <a:cubicBezTo>
                    <a:pt x="6289" y="12985"/>
                    <a:pt x="6255" y="12993"/>
                    <a:pt x="6239" y="13010"/>
                  </a:cubicBezTo>
                  <a:cubicBezTo>
                    <a:pt x="6239" y="12943"/>
                    <a:pt x="6205" y="12877"/>
                    <a:pt x="6172" y="12843"/>
                  </a:cubicBezTo>
                  <a:lnTo>
                    <a:pt x="6039" y="12776"/>
                  </a:lnTo>
                  <a:cubicBezTo>
                    <a:pt x="5989" y="12743"/>
                    <a:pt x="5947" y="12726"/>
                    <a:pt x="5914" y="12726"/>
                  </a:cubicBezTo>
                  <a:close/>
                  <a:moveTo>
                    <a:pt x="1068" y="12877"/>
                  </a:moveTo>
                  <a:cubicBezTo>
                    <a:pt x="1035" y="12877"/>
                    <a:pt x="935" y="12943"/>
                    <a:pt x="902" y="12977"/>
                  </a:cubicBezTo>
                  <a:lnTo>
                    <a:pt x="835" y="13110"/>
                  </a:lnTo>
                  <a:cubicBezTo>
                    <a:pt x="735" y="13177"/>
                    <a:pt x="768" y="13310"/>
                    <a:pt x="835" y="13377"/>
                  </a:cubicBezTo>
                  <a:cubicBezTo>
                    <a:pt x="1168" y="13710"/>
                    <a:pt x="1435" y="14211"/>
                    <a:pt x="1702" y="14811"/>
                  </a:cubicBezTo>
                  <a:cubicBezTo>
                    <a:pt x="1869" y="15178"/>
                    <a:pt x="2002" y="15612"/>
                    <a:pt x="2102" y="16045"/>
                  </a:cubicBezTo>
                  <a:cubicBezTo>
                    <a:pt x="2102" y="16112"/>
                    <a:pt x="2169" y="16146"/>
                    <a:pt x="2169" y="16146"/>
                  </a:cubicBezTo>
                  <a:cubicBezTo>
                    <a:pt x="2203" y="16179"/>
                    <a:pt x="2203" y="16179"/>
                    <a:pt x="2236" y="16179"/>
                  </a:cubicBezTo>
                  <a:lnTo>
                    <a:pt x="2269" y="16179"/>
                  </a:lnTo>
                  <a:cubicBezTo>
                    <a:pt x="2303" y="16179"/>
                    <a:pt x="2403" y="16146"/>
                    <a:pt x="2436" y="16146"/>
                  </a:cubicBezTo>
                  <a:lnTo>
                    <a:pt x="2569" y="16012"/>
                  </a:lnTo>
                  <a:cubicBezTo>
                    <a:pt x="2603" y="15979"/>
                    <a:pt x="2670" y="15879"/>
                    <a:pt x="2603" y="15812"/>
                  </a:cubicBezTo>
                  <a:cubicBezTo>
                    <a:pt x="2603" y="15779"/>
                    <a:pt x="2603" y="15712"/>
                    <a:pt x="2569" y="15679"/>
                  </a:cubicBezTo>
                  <a:cubicBezTo>
                    <a:pt x="2536" y="15512"/>
                    <a:pt x="2503" y="15378"/>
                    <a:pt x="2436" y="15212"/>
                  </a:cubicBezTo>
                  <a:cubicBezTo>
                    <a:pt x="2336" y="14878"/>
                    <a:pt x="2236" y="14611"/>
                    <a:pt x="2102" y="14344"/>
                  </a:cubicBezTo>
                  <a:cubicBezTo>
                    <a:pt x="1836" y="13777"/>
                    <a:pt x="1535" y="13277"/>
                    <a:pt x="1202" y="12943"/>
                  </a:cubicBezTo>
                  <a:cubicBezTo>
                    <a:pt x="1168" y="12877"/>
                    <a:pt x="1102" y="12877"/>
                    <a:pt x="1068" y="12877"/>
                  </a:cubicBezTo>
                  <a:close/>
                  <a:moveTo>
                    <a:pt x="7802" y="13852"/>
                  </a:moveTo>
                  <a:cubicBezTo>
                    <a:pt x="7773" y="13852"/>
                    <a:pt x="7740" y="13861"/>
                    <a:pt x="7706" y="13877"/>
                  </a:cubicBezTo>
                  <a:cubicBezTo>
                    <a:pt x="7673" y="13877"/>
                    <a:pt x="7606" y="13944"/>
                    <a:pt x="7573" y="13977"/>
                  </a:cubicBezTo>
                  <a:cubicBezTo>
                    <a:pt x="7506" y="14177"/>
                    <a:pt x="7273" y="14478"/>
                    <a:pt x="7073" y="14811"/>
                  </a:cubicBezTo>
                  <a:cubicBezTo>
                    <a:pt x="7073" y="14845"/>
                    <a:pt x="7039" y="14845"/>
                    <a:pt x="7039" y="14878"/>
                  </a:cubicBezTo>
                  <a:cubicBezTo>
                    <a:pt x="6906" y="15111"/>
                    <a:pt x="6772" y="15312"/>
                    <a:pt x="6606" y="15512"/>
                  </a:cubicBezTo>
                  <a:cubicBezTo>
                    <a:pt x="6406" y="15812"/>
                    <a:pt x="6239" y="16045"/>
                    <a:pt x="6039" y="16279"/>
                  </a:cubicBezTo>
                  <a:lnTo>
                    <a:pt x="6039" y="16312"/>
                  </a:lnTo>
                  <a:cubicBezTo>
                    <a:pt x="6005" y="16346"/>
                    <a:pt x="6005" y="16379"/>
                    <a:pt x="6005" y="16446"/>
                  </a:cubicBezTo>
                  <a:cubicBezTo>
                    <a:pt x="6005" y="16479"/>
                    <a:pt x="6039" y="16546"/>
                    <a:pt x="6072" y="16546"/>
                  </a:cubicBezTo>
                  <a:lnTo>
                    <a:pt x="6205" y="16646"/>
                  </a:lnTo>
                  <a:cubicBezTo>
                    <a:pt x="6239" y="16679"/>
                    <a:pt x="6272" y="16679"/>
                    <a:pt x="6339" y="16679"/>
                  </a:cubicBezTo>
                  <a:cubicBezTo>
                    <a:pt x="6372" y="16679"/>
                    <a:pt x="6439" y="16646"/>
                    <a:pt x="6506" y="16613"/>
                  </a:cubicBezTo>
                  <a:lnTo>
                    <a:pt x="6506" y="16546"/>
                  </a:lnTo>
                  <a:cubicBezTo>
                    <a:pt x="6672" y="16346"/>
                    <a:pt x="6873" y="16112"/>
                    <a:pt x="7039" y="15845"/>
                  </a:cubicBezTo>
                  <a:lnTo>
                    <a:pt x="7106" y="15779"/>
                  </a:lnTo>
                  <a:cubicBezTo>
                    <a:pt x="7273" y="15545"/>
                    <a:pt x="7406" y="15312"/>
                    <a:pt x="7540" y="15111"/>
                  </a:cubicBezTo>
                  <a:cubicBezTo>
                    <a:pt x="7740" y="14778"/>
                    <a:pt x="7940" y="14444"/>
                    <a:pt x="8073" y="14177"/>
                  </a:cubicBezTo>
                  <a:cubicBezTo>
                    <a:pt x="8173" y="14144"/>
                    <a:pt x="8107" y="14011"/>
                    <a:pt x="8007" y="13977"/>
                  </a:cubicBezTo>
                  <a:lnTo>
                    <a:pt x="7873" y="13877"/>
                  </a:lnTo>
                  <a:cubicBezTo>
                    <a:pt x="7857" y="13861"/>
                    <a:pt x="7832" y="13852"/>
                    <a:pt x="7802" y="13852"/>
                  </a:cubicBezTo>
                  <a:close/>
                  <a:moveTo>
                    <a:pt x="268" y="13777"/>
                  </a:moveTo>
                  <a:cubicBezTo>
                    <a:pt x="201" y="13777"/>
                    <a:pt x="168" y="13777"/>
                    <a:pt x="101" y="13844"/>
                  </a:cubicBezTo>
                  <a:lnTo>
                    <a:pt x="34" y="13977"/>
                  </a:lnTo>
                  <a:cubicBezTo>
                    <a:pt x="1" y="14011"/>
                    <a:pt x="1" y="14044"/>
                    <a:pt x="1" y="14144"/>
                  </a:cubicBezTo>
                  <a:cubicBezTo>
                    <a:pt x="1" y="14177"/>
                    <a:pt x="1" y="14211"/>
                    <a:pt x="34" y="14278"/>
                  </a:cubicBezTo>
                  <a:cubicBezTo>
                    <a:pt x="68" y="14344"/>
                    <a:pt x="168" y="14444"/>
                    <a:pt x="201" y="14511"/>
                  </a:cubicBezTo>
                  <a:cubicBezTo>
                    <a:pt x="234" y="14611"/>
                    <a:pt x="268" y="14678"/>
                    <a:pt x="368" y="14711"/>
                  </a:cubicBezTo>
                  <a:cubicBezTo>
                    <a:pt x="501" y="14878"/>
                    <a:pt x="568" y="15045"/>
                    <a:pt x="701" y="15212"/>
                  </a:cubicBezTo>
                  <a:cubicBezTo>
                    <a:pt x="768" y="15345"/>
                    <a:pt x="868" y="15512"/>
                    <a:pt x="935" y="15645"/>
                  </a:cubicBezTo>
                  <a:cubicBezTo>
                    <a:pt x="1168" y="16045"/>
                    <a:pt x="1335" y="16479"/>
                    <a:pt x="1369" y="16846"/>
                  </a:cubicBezTo>
                  <a:cubicBezTo>
                    <a:pt x="1369" y="16879"/>
                    <a:pt x="1402" y="16946"/>
                    <a:pt x="1402" y="16979"/>
                  </a:cubicBezTo>
                  <a:cubicBezTo>
                    <a:pt x="1402" y="17013"/>
                    <a:pt x="1435" y="17013"/>
                    <a:pt x="1502" y="17013"/>
                  </a:cubicBezTo>
                  <a:lnTo>
                    <a:pt x="1569" y="17013"/>
                  </a:lnTo>
                  <a:cubicBezTo>
                    <a:pt x="1602" y="17013"/>
                    <a:pt x="1669" y="17013"/>
                    <a:pt x="1736" y="16979"/>
                  </a:cubicBezTo>
                  <a:lnTo>
                    <a:pt x="1869" y="16846"/>
                  </a:lnTo>
                  <a:cubicBezTo>
                    <a:pt x="1902" y="16813"/>
                    <a:pt x="1936" y="16713"/>
                    <a:pt x="1902" y="16679"/>
                  </a:cubicBezTo>
                  <a:cubicBezTo>
                    <a:pt x="1869" y="16613"/>
                    <a:pt x="1836" y="16546"/>
                    <a:pt x="1836" y="16479"/>
                  </a:cubicBezTo>
                  <a:cubicBezTo>
                    <a:pt x="1736" y="16045"/>
                    <a:pt x="1535" y="15612"/>
                    <a:pt x="1269" y="15178"/>
                  </a:cubicBezTo>
                  <a:cubicBezTo>
                    <a:pt x="1068" y="14811"/>
                    <a:pt x="868" y="14444"/>
                    <a:pt x="601" y="14111"/>
                  </a:cubicBezTo>
                  <a:cubicBezTo>
                    <a:pt x="568" y="14011"/>
                    <a:pt x="501" y="13944"/>
                    <a:pt x="435" y="13844"/>
                  </a:cubicBezTo>
                  <a:cubicBezTo>
                    <a:pt x="435" y="13844"/>
                    <a:pt x="435" y="13811"/>
                    <a:pt x="401" y="13811"/>
                  </a:cubicBezTo>
                  <a:cubicBezTo>
                    <a:pt x="368" y="13777"/>
                    <a:pt x="335" y="13777"/>
                    <a:pt x="268" y="13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8"/>
            <p:cNvSpPr/>
            <p:nvPr/>
          </p:nvSpPr>
          <p:spPr>
            <a:xfrm>
              <a:off x="2489452" y="1838318"/>
              <a:ext cx="835519" cy="1582706"/>
            </a:xfrm>
            <a:custGeom>
              <a:avLst/>
              <a:gdLst/>
              <a:ahLst/>
              <a:cxnLst/>
              <a:rect l="l" t="t" r="r" b="b"/>
              <a:pathLst>
                <a:path w="16846" h="31911" extrusionOk="0">
                  <a:moveTo>
                    <a:pt x="3283" y="0"/>
                  </a:moveTo>
                  <a:cubicBezTo>
                    <a:pt x="2893" y="0"/>
                    <a:pt x="2550" y="76"/>
                    <a:pt x="2268" y="228"/>
                  </a:cubicBezTo>
                  <a:cubicBezTo>
                    <a:pt x="2168" y="295"/>
                    <a:pt x="2135" y="328"/>
                    <a:pt x="2068" y="362"/>
                  </a:cubicBezTo>
                  <a:cubicBezTo>
                    <a:pt x="701" y="1362"/>
                    <a:pt x="200" y="4731"/>
                    <a:pt x="0" y="7300"/>
                  </a:cubicBezTo>
                  <a:lnTo>
                    <a:pt x="0" y="7800"/>
                  </a:lnTo>
                  <a:lnTo>
                    <a:pt x="0" y="8134"/>
                  </a:lnTo>
                  <a:cubicBezTo>
                    <a:pt x="0" y="8868"/>
                    <a:pt x="0" y="9902"/>
                    <a:pt x="33" y="11136"/>
                  </a:cubicBezTo>
                  <a:lnTo>
                    <a:pt x="33" y="11503"/>
                  </a:lnTo>
                  <a:cubicBezTo>
                    <a:pt x="167" y="15339"/>
                    <a:pt x="467" y="20443"/>
                    <a:pt x="667" y="22177"/>
                  </a:cubicBezTo>
                  <a:cubicBezTo>
                    <a:pt x="934" y="24379"/>
                    <a:pt x="3036" y="26514"/>
                    <a:pt x="5604" y="28348"/>
                  </a:cubicBezTo>
                  <a:lnTo>
                    <a:pt x="5971" y="28582"/>
                  </a:lnTo>
                  <a:cubicBezTo>
                    <a:pt x="8119" y="30120"/>
                    <a:pt x="11214" y="31910"/>
                    <a:pt x="13617" y="31910"/>
                  </a:cubicBezTo>
                  <a:cubicBezTo>
                    <a:pt x="14237" y="31910"/>
                    <a:pt x="14811" y="31791"/>
                    <a:pt x="15311" y="31517"/>
                  </a:cubicBezTo>
                  <a:cubicBezTo>
                    <a:pt x="15845" y="31184"/>
                    <a:pt x="16278" y="30383"/>
                    <a:pt x="16478" y="29216"/>
                  </a:cubicBezTo>
                  <a:cubicBezTo>
                    <a:pt x="16612" y="28582"/>
                    <a:pt x="16679" y="27848"/>
                    <a:pt x="16745" y="27014"/>
                  </a:cubicBezTo>
                  <a:cubicBezTo>
                    <a:pt x="16845" y="23512"/>
                    <a:pt x="16145" y="18541"/>
                    <a:pt x="14711" y="13838"/>
                  </a:cubicBezTo>
                  <a:cubicBezTo>
                    <a:pt x="14444" y="12904"/>
                    <a:pt x="14110" y="12003"/>
                    <a:pt x="13777" y="11069"/>
                  </a:cubicBezTo>
                  <a:cubicBezTo>
                    <a:pt x="12275" y="7233"/>
                    <a:pt x="10274" y="4398"/>
                    <a:pt x="8273" y="2563"/>
                  </a:cubicBezTo>
                  <a:cubicBezTo>
                    <a:pt x="6445" y="865"/>
                    <a:pt x="4598" y="0"/>
                    <a:pt x="3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8"/>
            <p:cNvSpPr/>
            <p:nvPr/>
          </p:nvSpPr>
          <p:spPr>
            <a:xfrm>
              <a:off x="2884843" y="1965436"/>
              <a:ext cx="332601" cy="557625"/>
            </a:xfrm>
            <a:custGeom>
              <a:avLst/>
              <a:gdLst/>
              <a:ahLst/>
              <a:cxnLst/>
              <a:rect l="l" t="t" r="r" b="b"/>
              <a:pathLst>
                <a:path w="6706" h="11243" extrusionOk="0">
                  <a:moveTo>
                    <a:pt x="334" y="0"/>
                  </a:moveTo>
                  <a:cubicBezTo>
                    <a:pt x="201" y="300"/>
                    <a:pt x="134" y="801"/>
                    <a:pt x="334" y="1501"/>
                  </a:cubicBezTo>
                  <a:cubicBezTo>
                    <a:pt x="668" y="2635"/>
                    <a:pt x="0" y="2802"/>
                    <a:pt x="534" y="3503"/>
                  </a:cubicBezTo>
                  <a:cubicBezTo>
                    <a:pt x="1068" y="4237"/>
                    <a:pt x="2135" y="3636"/>
                    <a:pt x="2235" y="4237"/>
                  </a:cubicBezTo>
                  <a:cubicBezTo>
                    <a:pt x="2335" y="4804"/>
                    <a:pt x="1268" y="5838"/>
                    <a:pt x="2802" y="7339"/>
                  </a:cubicBezTo>
                  <a:cubicBezTo>
                    <a:pt x="4337" y="8840"/>
                    <a:pt x="5604" y="8340"/>
                    <a:pt x="5638" y="9474"/>
                  </a:cubicBezTo>
                  <a:cubicBezTo>
                    <a:pt x="5638" y="10390"/>
                    <a:pt x="6184" y="11243"/>
                    <a:pt x="6677" y="11243"/>
                  </a:cubicBezTo>
                  <a:cubicBezTo>
                    <a:pt x="6686" y="11243"/>
                    <a:pt x="6696" y="11242"/>
                    <a:pt x="6705" y="11242"/>
                  </a:cubicBezTo>
                  <a:cubicBezTo>
                    <a:pt x="6438" y="10308"/>
                    <a:pt x="6138" y="9407"/>
                    <a:pt x="5838" y="8506"/>
                  </a:cubicBezTo>
                  <a:cubicBezTo>
                    <a:pt x="4337" y="4670"/>
                    <a:pt x="2335" y="1835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8"/>
            <p:cNvSpPr/>
            <p:nvPr/>
          </p:nvSpPr>
          <p:spPr>
            <a:xfrm flipH="1">
              <a:off x="1464235" y="2752864"/>
              <a:ext cx="175823" cy="286029"/>
            </a:xfrm>
            <a:custGeom>
              <a:avLst/>
              <a:gdLst/>
              <a:ahLst/>
              <a:cxnLst/>
              <a:rect l="l" t="t" r="r" b="b"/>
              <a:pathLst>
                <a:path w="3545" h="5767" extrusionOk="0">
                  <a:moveTo>
                    <a:pt x="939" y="0"/>
                  </a:moveTo>
                  <a:cubicBezTo>
                    <a:pt x="291" y="0"/>
                    <a:pt x="0" y="413"/>
                    <a:pt x="549" y="804"/>
                  </a:cubicBezTo>
                  <a:cubicBezTo>
                    <a:pt x="1250" y="1305"/>
                    <a:pt x="582" y="1772"/>
                    <a:pt x="1383" y="2506"/>
                  </a:cubicBezTo>
                  <a:cubicBezTo>
                    <a:pt x="2184" y="3240"/>
                    <a:pt x="1483" y="4974"/>
                    <a:pt x="2350" y="5608"/>
                  </a:cubicBezTo>
                  <a:cubicBezTo>
                    <a:pt x="2492" y="5714"/>
                    <a:pt x="2628" y="5766"/>
                    <a:pt x="2754" y="5766"/>
                  </a:cubicBezTo>
                  <a:cubicBezTo>
                    <a:pt x="3219" y="5766"/>
                    <a:pt x="3544" y="5053"/>
                    <a:pt x="3518" y="3740"/>
                  </a:cubicBezTo>
                  <a:cubicBezTo>
                    <a:pt x="3484" y="2072"/>
                    <a:pt x="2651" y="438"/>
                    <a:pt x="1550" y="104"/>
                  </a:cubicBezTo>
                  <a:cubicBezTo>
                    <a:pt x="1326" y="32"/>
                    <a:pt x="1119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8"/>
            <p:cNvSpPr/>
            <p:nvPr/>
          </p:nvSpPr>
          <p:spPr>
            <a:xfrm>
              <a:off x="2744234" y="3097003"/>
              <a:ext cx="575777" cy="324020"/>
            </a:xfrm>
            <a:custGeom>
              <a:avLst/>
              <a:gdLst/>
              <a:ahLst/>
              <a:cxnLst/>
              <a:rect l="l" t="t" r="r" b="b"/>
              <a:pathLst>
                <a:path w="11609" h="6533" extrusionOk="0">
                  <a:moveTo>
                    <a:pt x="5859" y="0"/>
                  </a:moveTo>
                  <a:cubicBezTo>
                    <a:pt x="5145" y="0"/>
                    <a:pt x="4245" y="432"/>
                    <a:pt x="3636" y="635"/>
                  </a:cubicBezTo>
                  <a:cubicBezTo>
                    <a:pt x="3532" y="665"/>
                    <a:pt x="3440" y="678"/>
                    <a:pt x="3356" y="678"/>
                  </a:cubicBezTo>
                  <a:cubicBezTo>
                    <a:pt x="2834" y="678"/>
                    <a:pt x="2626" y="187"/>
                    <a:pt x="1924" y="187"/>
                  </a:cubicBezTo>
                  <a:cubicBezTo>
                    <a:pt x="1720" y="187"/>
                    <a:pt x="1474" y="228"/>
                    <a:pt x="1168" y="335"/>
                  </a:cubicBezTo>
                  <a:cubicBezTo>
                    <a:pt x="0" y="769"/>
                    <a:pt x="234" y="2270"/>
                    <a:pt x="467" y="2970"/>
                  </a:cubicBezTo>
                  <a:lnTo>
                    <a:pt x="834" y="3204"/>
                  </a:lnTo>
                  <a:cubicBezTo>
                    <a:pt x="2982" y="4742"/>
                    <a:pt x="6077" y="6532"/>
                    <a:pt x="8480" y="6532"/>
                  </a:cubicBezTo>
                  <a:cubicBezTo>
                    <a:pt x="9100" y="6532"/>
                    <a:pt x="9674" y="6413"/>
                    <a:pt x="10174" y="6139"/>
                  </a:cubicBezTo>
                  <a:cubicBezTo>
                    <a:pt x="11041" y="5639"/>
                    <a:pt x="11508" y="3971"/>
                    <a:pt x="11608" y="1636"/>
                  </a:cubicBezTo>
                  <a:cubicBezTo>
                    <a:pt x="11510" y="1613"/>
                    <a:pt x="11414" y="1603"/>
                    <a:pt x="11322" y="1603"/>
                  </a:cubicBezTo>
                  <a:cubicBezTo>
                    <a:pt x="10203" y="1603"/>
                    <a:pt x="9547" y="3185"/>
                    <a:pt x="8406" y="3771"/>
                  </a:cubicBezTo>
                  <a:cubicBezTo>
                    <a:pt x="8287" y="3827"/>
                    <a:pt x="8181" y="3853"/>
                    <a:pt x="8086" y="3853"/>
                  </a:cubicBezTo>
                  <a:cubicBezTo>
                    <a:pt x="7112" y="3853"/>
                    <a:pt x="7282" y="1128"/>
                    <a:pt x="6705" y="369"/>
                  </a:cubicBezTo>
                  <a:cubicBezTo>
                    <a:pt x="6500" y="99"/>
                    <a:pt x="6201" y="0"/>
                    <a:pt x="5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8"/>
            <p:cNvSpPr/>
            <p:nvPr/>
          </p:nvSpPr>
          <p:spPr>
            <a:xfrm flipH="1">
              <a:off x="1996356" y="1889225"/>
              <a:ext cx="140659" cy="265743"/>
            </a:xfrm>
            <a:custGeom>
              <a:avLst/>
              <a:gdLst/>
              <a:ahLst/>
              <a:cxnLst/>
              <a:rect l="l" t="t" r="r" b="b"/>
              <a:pathLst>
                <a:path w="2836" h="5358" extrusionOk="0">
                  <a:moveTo>
                    <a:pt x="1622" y="1"/>
                  </a:moveTo>
                  <a:cubicBezTo>
                    <a:pt x="1314" y="1"/>
                    <a:pt x="1083" y="329"/>
                    <a:pt x="834" y="1624"/>
                  </a:cubicBezTo>
                  <a:cubicBezTo>
                    <a:pt x="467" y="3358"/>
                    <a:pt x="0" y="3425"/>
                    <a:pt x="300" y="4326"/>
                  </a:cubicBezTo>
                  <a:cubicBezTo>
                    <a:pt x="461" y="4991"/>
                    <a:pt x="638" y="5357"/>
                    <a:pt x="906" y="5357"/>
                  </a:cubicBezTo>
                  <a:cubicBezTo>
                    <a:pt x="1028" y="5357"/>
                    <a:pt x="1168" y="5282"/>
                    <a:pt x="1335" y="5126"/>
                  </a:cubicBezTo>
                  <a:cubicBezTo>
                    <a:pt x="1635" y="4893"/>
                    <a:pt x="801" y="3925"/>
                    <a:pt x="1368" y="3658"/>
                  </a:cubicBezTo>
                  <a:cubicBezTo>
                    <a:pt x="2002" y="3425"/>
                    <a:pt x="2836" y="2391"/>
                    <a:pt x="2469" y="1590"/>
                  </a:cubicBezTo>
                  <a:cubicBezTo>
                    <a:pt x="2068" y="790"/>
                    <a:pt x="2469" y="289"/>
                    <a:pt x="1968" y="89"/>
                  </a:cubicBezTo>
                  <a:cubicBezTo>
                    <a:pt x="1841" y="38"/>
                    <a:pt x="1727" y="1"/>
                    <a:pt x="1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8"/>
            <p:cNvSpPr/>
            <p:nvPr/>
          </p:nvSpPr>
          <p:spPr>
            <a:xfrm>
              <a:off x="2587060" y="2435918"/>
              <a:ext cx="330915" cy="363599"/>
            </a:xfrm>
            <a:custGeom>
              <a:avLst/>
              <a:gdLst/>
              <a:ahLst/>
              <a:cxnLst/>
              <a:rect l="l" t="t" r="r" b="b"/>
              <a:pathLst>
                <a:path w="6672" h="7331" extrusionOk="0">
                  <a:moveTo>
                    <a:pt x="3078" y="0"/>
                  </a:moveTo>
                  <a:cubicBezTo>
                    <a:pt x="2845" y="0"/>
                    <a:pt x="2618" y="124"/>
                    <a:pt x="2569" y="321"/>
                  </a:cubicBezTo>
                  <a:cubicBezTo>
                    <a:pt x="2535" y="755"/>
                    <a:pt x="2535" y="1355"/>
                    <a:pt x="1301" y="1489"/>
                  </a:cubicBezTo>
                  <a:cubicBezTo>
                    <a:pt x="33" y="1622"/>
                    <a:pt x="500" y="3257"/>
                    <a:pt x="467" y="3790"/>
                  </a:cubicBezTo>
                  <a:cubicBezTo>
                    <a:pt x="367" y="4358"/>
                    <a:pt x="0" y="5025"/>
                    <a:pt x="134" y="5592"/>
                  </a:cubicBezTo>
                  <a:cubicBezTo>
                    <a:pt x="209" y="5895"/>
                    <a:pt x="430" y="5943"/>
                    <a:pt x="711" y="5943"/>
                  </a:cubicBezTo>
                  <a:cubicBezTo>
                    <a:pt x="842" y="5943"/>
                    <a:pt x="986" y="5933"/>
                    <a:pt x="1134" y="5933"/>
                  </a:cubicBezTo>
                  <a:cubicBezTo>
                    <a:pt x="1368" y="5933"/>
                    <a:pt x="1612" y="5959"/>
                    <a:pt x="1835" y="6092"/>
                  </a:cubicBezTo>
                  <a:cubicBezTo>
                    <a:pt x="2413" y="6410"/>
                    <a:pt x="2716" y="7330"/>
                    <a:pt x="3438" y="7330"/>
                  </a:cubicBezTo>
                  <a:cubicBezTo>
                    <a:pt x="3549" y="7330"/>
                    <a:pt x="3670" y="7308"/>
                    <a:pt x="3803" y="7260"/>
                  </a:cubicBezTo>
                  <a:cubicBezTo>
                    <a:pt x="4770" y="6826"/>
                    <a:pt x="4303" y="5191"/>
                    <a:pt x="4570" y="4624"/>
                  </a:cubicBezTo>
                  <a:cubicBezTo>
                    <a:pt x="4870" y="4024"/>
                    <a:pt x="6672" y="2123"/>
                    <a:pt x="5704" y="1522"/>
                  </a:cubicBezTo>
                  <a:cubicBezTo>
                    <a:pt x="4737" y="955"/>
                    <a:pt x="3736" y="1089"/>
                    <a:pt x="3636" y="455"/>
                  </a:cubicBezTo>
                  <a:cubicBezTo>
                    <a:pt x="3568" y="133"/>
                    <a:pt x="3320" y="0"/>
                    <a:pt x="3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8"/>
            <p:cNvSpPr/>
            <p:nvPr/>
          </p:nvSpPr>
          <p:spPr>
            <a:xfrm>
              <a:off x="2486129" y="2074650"/>
              <a:ext cx="727099" cy="1156564"/>
            </a:xfrm>
            <a:custGeom>
              <a:avLst/>
              <a:gdLst/>
              <a:ahLst/>
              <a:cxnLst/>
              <a:rect l="l" t="t" r="r" b="b"/>
              <a:pathLst>
                <a:path w="14660" h="23319" extrusionOk="0">
                  <a:moveTo>
                    <a:pt x="3783" y="1"/>
                  </a:moveTo>
                  <a:cubicBezTo>
                    <a:pt x="3396" y="1"/>
                    <a:pt x="3325" y="2096"/>
                    <a:pt x="2702" y="2969"/>
                  </a:cubicBezTo>
                  <a:cubicBezTo>
                    <a:pt x="2068" y="3969"/>
                    <a:pt x="1235" y="4370"/>
                    <a:pt x="1235" y="4370"/>
                  </a:cubicBezTo>
                  <a:lnTo>
                    <a:pt x="0" y="3369"/>
                  </a:lnTo>
                  <a:lnTo>
                    <a:pt x="0" y="3369"/>
                  </a:lnTo>
                  <a:cubicBezTo>
                    <a:pt x="0" y="4103"/>
                    <a:pt x="0" y="5137"/>
                    <a:pt x="34" y="6371"/>
                  </a:cubicBezTo>
                  <a:lnTo>
                    <a:pt x="34" y="6738"/>
                  </a:lnTo>
                  <a:cubicBezTo>
                    <a:pt x="2402" y="8639"/>
                    <a:pt x="2736" y="8806"/>
                    <a:pt x="2702" y="8873"/>
                  </a:cubicBezTo>
                  <a:cubicBezTo>
                    <a:pt x="2202" y="9573"/>
                    <a:pt x="1735" y="11742"/>
                    <a:pt x="2902" y="13643"/>
                  </a:cubicBezTo>
                  <a:cubicBezTo>
                    <a:pt x="3292" y="14293"/>
                    <a:pt x="3469" y="14557"/>
                    <a:pt x="3519" y="14557"/>
                  </a:cubicBezTo>
                  <a:cubicBezTo>
                    <a:pt x="3611" y="14557"/>
                    <a:pt x="3285" y="13676"/>
                    <a:pt x="3069" y="12642"/>
                  </a:cubicBezTo>
                  <a:cubicBezTo>
                    <a:pt x="3047" y="12531"/>
                    <a:pt x="3056" y="12481"/>
                    <a:pt x="3090" y="12481"/>
                  </a:cubicBezTo>
                  <a:cubicBezTo>
                    <a:pt x="3363" y="12481"/>
                    <a:pt x="5252" y="15644"/>
                    <a:pt x="5905" y="15911"/>
                  </a:cubicBezTo>
                  <a:cubicBezTo>
                    <a:pt x="5932" y="15922"/>
                    <a:pt x="5953" y="15927"/>
                    <a:pt x="5969" y="15927"/>
                  </a:cubicBezTo>
                  <a:cubicBezTo>
                    <a:pt x="6410" y="15927"/>
                    <a:pt x="2905" y="12058"/>
                    <a:pt x="3903" y="9774"/>
                  </a:cubicBezTo>
                  <a:cubicBezTo>
                    <a:pt x="3922" y="9742"/>
                    <a:pt x="3945" y="9726"/>
                    <a:pt x="3974" y="9726"/>
                  </a:cubicBezTo>
                  <a:cubicBezTo>
                    <a:pt x="4311" y="9726"/>
                    <a:pt x="5357" y="11812"/>
                    <a:pt x="7139" y="14577"/>
                  </a:cubicBezTo>
                  <a:cubicBezTo>
                    <a:pt x="8540" y="16745"/>
                    <a:pt x="8840" y="19214"/>
                    <a:pt x="8640" y="19280"/>
                  </a:cubicBezTo>
                  <a:cubicBezTo>
                    <a:pt x="8373" y="19380"/>
                    <a:pt x="6405" y="20481"/>
                    <a:pt x="6805" y="20615"/>
                  </a:cubicBezTo>
                  <a:cubicBezTo>
                    <a:pt x="6822" y="20619"/>
                    <a:pt x="6840" y="20621"/>
                    <a:pt x="6859" y="20621"/>
                  </a:cubicBezTo>
                  <a:cubicBezTo>
                    <a:pt x="7249" y="20621"/>
                    <a:pt x="8220" y="19769"/>
                    <a:pt x="8522" y="19769"/>
                  </a:cubicBezTo>
                  <a:cubicBezTo>
                    <a:pt x="8542" y="19769"/>
                    <a:pt x="8559" y="19773"/>
                    <a:pt x="8573" y="19781"/>
                  </a:cubicBezTo>
                  <a:cubicBezTo>
                    <a:pt x="8873" y="19914"/>
                    <a:pt x="10141" y="23283"/>
                    <a:pt x="10575" y="23317"/>
                  </a:cubicBezTo>
                  <a:cubicBezTo>
                    <a:pt x="10583" y="23318"/>
                    <a:pt x="10591" y="23318"/>
                    <a:pt x="10598" y="23318"/>
                  </a:cubicBezTo>
                  <a:cubicBezTo>
                    <a:pt x="11029" y="23318"/>
                    <a:pt x="9669" y="21390"/>
                    <a:pt x="9374" y="19881"/>
                  </a:cubicBezTo>
                  <a:cubicBezTo>
                    <a:pt x="9088" y="18390"/>
                    <a:pt x="8863" y="16900"/>
                    <a:pt x="9014" y="16900"/>
                  </a:cubicBezTo>
                  <a:cubicBezTo>
                    <a:pt x="9021" y="16900"/>
                    <a:pt x="9030" y="16904"/>
                    <a:pt x="9040" y="16912"/>
                  </a:cubicBezTo>
                  <a:cubicBezTo>
                    <a:pt x="9240" y="17079"/>
                    <a:pt x="9974" y="18780"/>
                    <a:pt x="11675" y="19714"/>
                  </a:cubicBezTo>
                  <a:cubicBezTo>
                    <a:pt x="12692" y="20242"/>
                    <a:pt x="13273" y="20391"/>
                    <a:pt x="13479" y="20391"/>
                  </a:cubicBezTo>
                  <a:cubicBezTo>
                    <a:pt x="13625" y="20391"/>
                    <a:pt x="13584" y="20317"/>
                    <a:pt x="13377" y="20248"/>
                  </a:cubicBezTo>
                  <a:cubicBezTo>
                    <a:pt x="12876" y="20081"/>
                    <a:pt x="10341" y="17946"/>
                    <a:pt x="9574" y="16645"/>
                  </a:cubicBezTo>
                  <a:cubicBezTo>
                    <a:pt x="8840" y="15344"/>
                    <a:pt x="8707" y="15011"/>
                    <a:pt x="9040" y="14944"/>
                  </a:cubicBezTo>
                  <a:cubicBezTo>
                    <a:pt x="9156" y="14905"/>
                    <a:pt x="9381" y="14842"/>
                    <a:pt x="9730" y="14842"/>
                  </a:cubicBezTo>
                  <a:cubicBezTo>
                    <a:pt x="10283" y="14842"/>
                    <a:pt x="11147" y="15002"/>
                    <a:pt x="12376" y="15678"/>
                  </a:cubicBezTo>
                  <a:cubicBezTo>
                    <a:pt x="13925" y="16555"/>
                    <a:pt x="14475" y="17134"/>
                    <a:pt x="14613" y="17134"/>
                  </a:cubicBezTo>
                  <a:cubicBezTo>
                    <a:pt x="14654" y="17134"/>
                    <a:pt x="14659" y="17084"/>
                    <a:pt x="14644" y="16979"/>
                  </a:cubicBezTo>
                  <a:cubicBezTo>
                    <a:pt x="14511" y="16545"/>
                    <a:pt x="13310" y="15378"/>
                    <a:pt x="11976" y="14810"/>
                  </a:cubicBezTo>
                  <a:cubicBezTo>
                    <a:pt x="9307" y="13710"/>
                    <a:pt x="8740" y="14277"/>
                    <a:pt x="8373" y="13910"/>
                  </a:cubicBezTo>
                  <a:cubicBezTo>
                    <a:pt x="8006" y="13476"/>
                    <a:pt x="5004" y="8439"/>
                    <a:pt x="5071" y="8272"/>
                  </a:cubicBezTo>
                  <a:cubicBezTo>
                    <a:pt x="5104" y="8206"/>
                    <a:pt x="5471" y="8172"/>
                    <a:pt x="5863" y="8172"/>
                  </a:cubicBezTo>
                  <a:cubicBezTo>
                    <a:pt x="6255" y="8172"/>
                    <a:pt x="6672" y="8206"/>
                    <a:pt x="6805" y="8272"/>
                  </a:cubicBezTo>
                  <a:cubicBezTo>
                    <a:pt x="7039" y="8439"/>
                    <a:pt x="8206" y="9907"/>
                    <a:pt x="9374" y="10241"/>
                  </a:cubicBezTo>
                  <a:cubicBezTo>
                    <a:pt x="9457" y="10264"/>
                    <a:pt x="9517" y="10275"/>
                    <a:pt x="9557" y="10275"/>
                  </a:cubicBezTo>
                  <a:cubicBezTo>
                    <a:pt x="10079" y="10275"/>
                    <a:pt x="7182" y="8392"/>
                    <a:pt x="7306" y="8206"/>
                  </a:cubicBezTo>
                  <a:cubicBezTo>
                    <a:pt x="7337" y="8133"/>
                    <a:pt x="7573" y="8080"/>
                    <a:pt x="7936" y="8080"/>
                  </a:cubicBezTo>
                  <a:cubicBezTo>
                    <a:pt x="8742" y="8080"/>
                    <a:pt x="10169" y="8343"/>
                    <a:pt x="11342" y="9240"/>
                  </a:cubicBezTo>
                  <a:cubicBezTo>
                    <a:pt x="11706" y="9513"/>
                    <a:pt x="11940" y="9623"/>
                    <a:pt x="12062" y="9623"/>
                  </a:cubicBezTo>
                  <a:cubicBezTo>
                    <a:pt x="12523" y="9623"/>
                    <a:pt x="11386" y="8062"/>
                    <a:pt x="9540" y="7772"/>
                  </a:cubicBezTo>
                  <a:cubicBezTo>
                    <a:pt x="8717" y="7643"/>
                    <a:pt x="7960" y="7609"/>
                    <a:pt x="7329" y="7609"/>
                  </a:cubicBezTo>
                  <a:cubicBezTo>
                    <a:pt x="6632" y="7609"/>
                    <a:pt x="6089" y="7650"/>
                    <a:pt x="5782" y="7650"/>
                  </a:cubicBezTo>
                  <a:cubicBezTo>
                    <a:pt x="5579" y="7650"/>
                    <a:pt x="5478" y="7632"/>
                    <a:pt x="5504" y="7572"/>
                  </a:cubicBezTo>
                  <a:cubicBezTo>
                    <a:pt x="5571" y="7272"/>
                    <a:pt x="6738" y="7072"/>
                    <a:pt x="7072" y="6905"/>
                  </a:cubicBezTo>
                  <a:cubicBezTo>
                    <a:pt x="7165" y="6858"/>
                    <a:pt x="7121" y="6835"/>
                    <a:pt x="6994" y="6835"/>
                  </a:cubicBezTo>
                  <a:cubicBezTo>
                    <a:pt x="6663" y="6835"/>
                    <a:pt x="5767" y="6992"/>
                    <a:pt x="5237" y="7305"/>
                  </a:cubicBezTo>
                  <a:cubicBezTo>
                    <a:pt x="5235" y="7308"/>
                    <a:pt x="5230" y="7309"/>
                    <a:pt x="5224" y="7309"/>
                  </a:cubicBezTo>
                  <a:cubicBezTo>
                    <a:pt x="4977" y="7309"/>
                    <a:pt x="1906" y="5460"/>
                    <a:pt x="2068" y="5070"/>
                  </a:cubicBezTo>
                  <a:cubicBezTo>
                    <a:pt x="2302" y="4703"/>
                    <a:pt x="3369" y="3369"/>
                    <a:pt x="5071" y="3235"/>
                  </a:cubicBezTo>
                  <a:cubicBezTo>
                    <a:pt x="5252" y="3218"/>
                    <a:pt x="5438" y="3210"/>
                    <a:pt x="5624" y="3210"/>
                  </a:cubicBezTo>
                  <a:cubicBezTo>
                    <a:pt x="6850" y="3210"/>
                    <a:pt x="8103" y="3540"/>
                    <a:pt x="8516" y="3540"/>
                  </a:cubicBezTo>
                  <a:cubicBezTo>
                    <a:pt x="8639" y="3540"/>
                    <a:pt x="8688" y="3511"/>
                    <a:pt x="8640" y="3436"/>
                  </a:cubicBezTo>
                  <a:cubicBezTo>
                    <a:pt x="8411" y="3150"/>
                    <a:pt x="6643" y="2693"/>
                    <a:pt x="5385" y="2693"/>
                  </a:cubicBezTo>
                  <a:cubicBezTo>
                    <a:pt x="5174" y="2693"/>
                    <a:pt x="4977" y="2706"/>
                    <a:pt x="4804" y="2735"/>
                  </a:cubicBezTo>
                  <a:cubicBezTo>
                    <a:pt x="3856" y="2889"/>
                    <a:pt x="3322" y="3101"/>
                    <a:pt x="3185" y="3101"/>
                  </a:cubicBezTo>
                  <a:cubicBezTo>
                    <a:pt x="3143" y="3101"/>
                    <a:pt x="3138" y="3082"/>
                    <a:pt x="3169" y="3035"/>
                  </a:cubicBezTo>
                  <a:cubicBezTo>
                    <a:pt x="3269" y="2802"/>
                    <a:pt x="4303" y="400"/>
                    <a:pt x="3870" y="33"/>
                  </a:cubicBezTo>
                  <a:cubicBezTo>
                    <a:pt x="3839" y="11"/>
                    <a:pt x="3810" y="1"/>
                    <a:pt x="37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8"/>
            <p:cNvSpPr/>
            <p:nvPr/>
          </p:nvSpPr>
          <p:spPr>
            <a:xfrm>
              <a:off x="2208184" y="1452797"/>
              <a:ext cx="170467" cy="39529"/>
            </a:xfrm>
            <a:custGeom>
              <a:avLst/>
              <a:gdLst/>
              <a:ahLst/>
              <a:cxnLst/>
              <a:rect l="l" t="t" r="r" b="b"/>
              <a:pathLst>
                <a:path w="3437" h="797" extrusionOk="0">
                  <a:moveTo>
                    <a:pt x="2067" y="1"/>
                  </a:moveTo>
                  <a:cubicBezTo>
                    <a:pt x="1651" y="1"/>
                    <a:pt x="1208" y="59"/>
                    <a:pt x="834" y="162"/>
                  </a:cubicBezTo>
                  <a:cubicBezTo>
                    <a:pt x="434" y="262"/>
                    <a:pt x="100" y="429"/>
                    <a:pt x="0" y="596"/>
                  </a:cubicBezTo>
                  <a:cubicBezTo>
                    <a:pt x="234" y="663"/>
                    <a:pt x="501" y="729"/>
                    <a:pt x="834" y="763"/>
                  </a:cubicBezTo>
                  <a:cubicBezTo>
                    <a:pt x="1068" y="796"/>
                    <a:pt x="1301" y="796"/>
                    <a:pt x="1601" y="796"/>
                  </a:cubicBezTo>
                  <a:cubicBezTo>
                    <a:pt x="2402" y="796"/>
                    <a:pt x="3036" y="663"/>
                    <a:pt x="3436" y="496"/>
                  </a:cubicBezTo>
                  <a:cubicBezTo>
                    <a:pt x="3313" y="148"/>
                    <a:pt x="2726" y="1"/>
                    <a:pt x="2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1421568" y="2071029"/>
              <a:ext cx="745302" cy="1160185"/>
            </a:xfrm>
            <a:custGeom>
              <a:avLst/>
              <a:gdLst/>
              <a:ahLst/>
              <a:cxnLst/>
              <a:rect l="l" t="t" r="r" b="b"/>
              <a:pathLst>
                <a:path w="15027" h="23392" extrusionOk="0">
                  <a:moveTo>
                    <a:pt x="10839" y="1"/>
                  </a:moveTo>
                  <a:cubicBezTo>
                    <a:pt x="10813" y="1"/>
                    <a:pt x="10785" y="13"/>
                    <a:pt x="10757" y="39"/>
                  </a:cubicBezTo>
                  <a:cubicBezTo>
                    <a:pt x="10290" y="440"/>
                    <a:pt x="11324" y="2875"/>
                    <a:pt x="11457" y="3108"/>
                  </a:cubicBezTo>
                  <a:cubicBezTo>
                    <a:pt x="11488" y="3155"/>
                    <a:pt x="11481" y="3174"/>
                    <a:pt x="11438" y="3174"/>
                  </a:cubicBezTo>
                  <a:cubicBezTo>
                    <a:pt x="11293" y="3174"/>
                    <a:pt x="10744" y="2962"/>
                    <a:pt x="9823" y="2808"/>
                  </a:cubicBezTo>
                  <a:cubicBezTo>
                    <a:pt x="9642" y="2778"/>
                    <a:pt x="9436" y="2765"/>
                    <a:pt x="9214" y="2765"/>
                  </a:cubicBezTo>
                  <a:cubicBezTo>
                    <a:pt x="7958" y="2765"/>
                    <a:pt x="6213" y="3197"/>
                    <a:pt x="5987" y="3509"/>
                  </a:cubicBezTo>
                  <a:cubicBezTo>
                    <a:pt x="5937" y="3586"/>
                    <a:pt x="5992" y="3616"/>
                    <a:pt x="6127" y="3616"/>
                  </a:cubicBezTo>
                  <a:cubicBezTo>
                    <a:pt x="6571" y="3616"/>
                    <a:pt x="7876" y="3291"/>
                    <a:pt x="9119" y="3291"/>
                  </a:cubicBezTo>
                  <a:cubicBezTo>
                    <a:pt x="9277" y="3291"/>
                    <a:pt x="9435" y="3297"/>
                    <a:pt x="9589" y="3308"/>
                  </a:cubicBezTo>
                  <a:cubicBezTo>
                    <a:pt x="11324" y="3442"/>
                    <a:pt x="12425" y="4776"/>
                    <a:pt x="12591" y="5143"/>
                  </a:cubicBezTo>
                  <a:cubicBezTo>
                    <a:pt x="12754" y="5501"/>
                    <a:pt x="9680" y="7382"/>
                    <a:pt x="9435" y="7382"/>
                  </a:cubicBezTo>
                  <a:cubicBezTo>
                    <a:pt x="9429" y="7382"/>
                    <a:pt x="9425" y="7381"/>
                    <a:pt x="9422" y="7378"/>
                  </a:cubicBezTo>
                  <a:cubicBezTo>
                    <a:pt x="8892" y="7065"/>
                    <a:pt x="7997" y="6908"/>
                    <a:pt x="7666" y="6908"/>
                  </a:cubicBezTo>
                  <a:cubicBezTo>
                    <a:pt x="7539" y="6908"/>
                    <a:pt x="7495" y="6931"/>
                    <a:pt x="7588" y="6978"/>
                  </a:cubicBezTo>
                  <a:cubicBezTo>
                    <a:pt x="7921" y="7178"/>
                    <a:pt x="9089" y="7378"/>
                    <a:pt x="9156" y="7645"/>
                  </a:cubicBezTo>
                  <a:cubicBezTo>
                    <a:pt x="9164" y="7705"/>
                    <a:pt x="9055" y="7723"/>
                    <a:pt x="8850" y="7723"/>
                  </a:cubicBezTo>
                  <a:cubicBezTo>
                    <a:pt x="8538" y="7723"/>
                    <a:pt x="8003" y="7682"/>
                    <a:pt x="7315" y="7682"/>
                  </a:cubicBezTo>
                  <a:cubicBezTo>
                    <a:pt x="6692" y="7682"/>
                    <a:pt x="5943" y="7716"/>
                    <a:pt x="5119" y="7845"/>
                  </a:cubicBezTo>
                  <a:cubicBezTo>
                    <a:pt x="3270" y="8109"/>
                    <a:pt x="2153" y="9692"/>
                    <a:pt x="2614" y="9692"/>
                  </a:cubicBezTo>
                  <a:cubicBezTo>
                    <a:pt x="2735" y="9692"/>
                    <a:pt x="2964" y="9583"/>
                    <a:pt x="3318" y="9313"/>
                  </a:cubicBezTo>
                  <a:cubicBezTo>
                    <a:pt x="4537" y="8416"/>
                    <a:pt x="5947" y="8153"/>
                    <a:pt x="6737" y="8153"/>
                  </a:cubicBezTo>
                  <a:cubicBezTo>
                    <a:pt x="7093" y="8153"/>
                    <a:pt x="7323" y="8206"/>
                    <a:pt x="7354" y="8279"/>
                  </a:cubicBezTo>
                  <a:cubicBezTo>
                    <a:pt x="7478" y="8465"/>
                    <a:pt x="4581" y="10348"/>
                    <a:pt x="5103" y="10348"/>
                  </a:cubicBezTo>
                  <a:cubicBezTo>
                    <a:pt x="5143" y="10348"/>
                    <a:pt x="5203" y="10337"/>
                    <a:pt x="5286" y="10314"/>
                  </a:cubicBezTo>
                  <a:cubicBezTo>
                    <a:pt x="6420" y="9980"/>
                    <a:pt x="7621" y="8479"/>
                    <a:pt x="7855" y="8345"/>
                  </a:cubicBezTo>
                  <a:cubicBezTo>
                    <a:pt x="7988" y="8279"/>
                    <a:pt x="8397" y="8245"/>
                    <a:pt x="8784" y="8245"/>
                  </a:cubicBezTo>
                  <a:cubicBezTo>
                    <a:pt x="9172" y="8245"/>
                    <a:pt x="9539" y="8279"/>
                    <a:pt x="9589" y="8345"/>
                  </a:cubicBezTo>
                  <a:cubicBezTo>
                    <a:pt x="9656" y="8512"/>
                    <a:pt x="6654" y="13616"/>
                    <a:pt x="6287" y="13983"/>
                  </a:cubicBezTo>
                  <a:cubicBezTo>
                    <a:pt x="5853" y="14383"/>
                    <a:pt x="5353" y="13816"/>
                    <a:pt x="2684" y="14883"/>
                  </a:cubicBezTo>
                  <a:cubicBezTo>
                    <a:pt x="1350" y="15451"/>
                    <a:pt x="149" y="16651"/>
                    <a:pt x="16" y="17052"/>
                  </a:cubicBezTo>
                  <a:cubicBezTo>
                    <a:pt x="1" y="17148"/>
                    <a:pt x="7" y="17193"/>
                    <a:pt x="48" y="17193"/>
                  </a:cubicBezTo>
                  <a:cubicBezTo>
                    <a:pt x="190" y="17193"/>
                    <a:pt x="752" y="16634"/>
                    <a:pt x="2284" y="15751"/>
                  </a:cubicBezTo>
                  <a:cubicBezTo>
                    <a:pt x="3492" y="15075"/>
                    <a:pt x="4348" y="14915"/>
                    <a:pt x="4906" y="14915"/>
                  </a:cubicBezTo>
                  <a:cubicBezTo>
                    <a:pt x="5257" y="14915"/>
                    <a:pt x="5491" y="14978"/>
                    <a:pt x="5620" y="15017"/>
                  </a:cubicBezTo>
                  <a:cubicBezTo>
                    <a:pt x="5953" y="15050"/>
                    <a:pt x="5820" y="15417"/>
                    <a:pt x="5086" y="16718"/>
                  </a:cubicBezTo>
                  <a:cubicBezTo>
                    <a:pt x="4319" y="18019"/>
                    <a:pt x="1784" y="20154"/>
                    <a:pt x="1283" y="20321"/>
                  </a:cubicBezTo>
                  <a:cubicBezTo>
                    <a:pt x="1076" y="20390"/>
                    <a:pt x="1040" y="20464"/>
                    <a:pt x="1191" y="20464"/>
                  </a:cubicBezTo>
                  <a:cubicBezTo>
                    <a:pt x="1403" y="20464"/>
                    <a:pt x="1988" y="20315"/>
                    <a:pt x="2984" y="19787"/>
                  </a:cubicBezTo>
                  <a:cubicBezTo>
                    <a:pt x="4686" y="18886"/>
                    <a:pt x="5420" y="17152"/>
                    <a:pt x="5620" y="16985"/>
                  </a:cubicBezTo>
                  <a:cubicBezTo>
                    <a:pt x="5630" y="16977"/>
                    <a:pt x="5638" y="16973"/>
                    <a:pt x="5646" y="16973"/>
                  </a:cubicBezTo>
                  <a:cubicBezTo>
                    <a:pt x="5797" y="16973"/>
                    <a:pt x="5572" y="18463"/>
                    <a:pt x="5286" y="19954"/>
                  </a:cubicBezTo>
                  <a:cubicBezTo>
                    <a:pt x="4991" y="21463"/>
                    <a:pt x="3663" y="23391"/>
                    <a:pt x="4064" y="23391"/>
                  </a:cubicBezTo>
                  <a:cubicBezTo>
                    <a:pt x="4070" y="23391"/>
                    <a:pt x="4077" y="23391"/>
                    <a:pt x="4085" y="23390"/>
                  </a:cubicBezTo>
                  <a:cubicBezTo>
                    <a:pt x="4519" y="23356"/>
                    <a:pt x="5786" y="19987"/>
                    <a:pt x="6020" y="19854"/>
                  </a:cubicBezTo>
                  <a:cubicBezTo>
                    <a:pt x="6028" y="19852"/>
                    <a:pt x="6038" y="19851"/>
                    <a:pt x="6048" y="19851"/>
                  </a:cubicBezTo>
                  <a:cubicBezTo>
                    <a:pt x="6340" y="19851"/>
                    <a:pt x="7330" y="20700"/>
                    <a:pt x="7746" y="20700"/>
                  </a:cubicBezTo>
                  <a:cubicBezTo>
                    <a:pt x="7774" y="20700"/>
                    <a:pt x="7799" y="20696"/>
                    <a:pt x="7821" y="20688"/>
                  </a:cubicBezTo>
                  <a:cubicBezTo>
                    <a:pt x="8188" y="20621"/>
                    <a:pt x="6253" y="19453"/>
                    <a:pt x="5987" y="19353"/>
                  </a:cubicBezTo>
                  <a:cubicBezTo>
                    <a:pt x="5786" y="19287"/>
                    <a:pt x="6053" y="16852"/>
                    <a:pt x="7488" y="14650"/>
                  </a:cubicBezTo>
                  <a:cubicBezTo>
                    <a:pt x="9269" y="11885"/>
                    <a:pt x="10316" y="9799"/>
                    <a:pt x="10626" y="9799"/>
                  </a:cubicBezTo>
                  <a:cubicBezTo>
                    <a:pt x="10653" y="9799"/>
                    <a:pt x="10674" y="9815"/>
                    <a:pt x="10690" y="9847"/>
                  </a:cubicBezTo>
                  <a:cubicBezTo>
                    <a:pt x="11720" y="12100"/>
                    <a:pt x="8214" y="16000"/>
                    <a:pt x="8628" y="16000"/>
                  </a:cubicBezTo>
                  <a:cubicBezTo>
                    <a:pt x="8643" y="16000"/>
                    <a:pt x="8663" y="15995"/>
                    <a:pt x="8689" y="15984"/>
                  </a:cubicBezTo>
                  <a:cubicBezTo>
                    <a:pt x="9370" y="15717"/>
                    <a:pt x="11263" y="12554"/>
                    <a:pt x="11513" y="12554"/>
                  </a:cubicBezTo>
                  <a:cubicBezTo>
                    <a:pt x="11544" y="12554"/>
                    <a:pt x="11550" y="12604"/>
                    <a:pt x="11524" y="12715"/>
                  </a:cubicBezTo>
                  <a:cubicBezTo>
                    <a:pt x="11309" y="13749"/>
                    <a:pt x="10996" y="14616"/>
                    <a:pt x="11088" y="14616"/>
                  </a:cubicBezTo>
                  <a:cubicBezTo>
                    <a:pt x="11139" y="14616"/>
                    <a:pt x="11312" y="14354"/>
                    <a:pt x="11691" y="13716"/>
                  </a:cubicBezTo>
                  <a:cubicBezTo>
                    <a:pt x="12858" y="11815"/>
                    <a:pt x="12425" y="9646"/>
                    <a:pt x="11924" y="8946"/>
                  </a:cubicBezTo>
                  <a:cubicBezTo>
                    <a:pt x="11924" y="8879"/>
                    <a:pt x="12258" y="8679"/>
                    <a:pt x="14993" y="6444"/>
                  </a:cubicBezTo>
                  <a:cubicBezTo>
                    <a:pt x="15026" y="5010"/>
                    <a:pt x="15026" y="3809"/>
                    <a:pt x="15026" y="3042"/>
                  </a:cubicBezTo>
                  <a:lnTo>
                    <a:pt x="15026" y="3042"/>
                  </a:lnTo>
                  <a:lnTo>
                    <a:pt x="13359" y="4376"/>
                  </a:lnTo>
                  <a:cubicBezTo>
                    <a:pt x="13359" y="4376"/>
                    <a:pt x="12591" y="3976"/>
                    <a:pt x="11924" y="3008"/>
                  </a:cubicBezTo>
                  <a:cubicBezTo>
                    <a:pt x="11305" y="2079"/>
                    <a:pt x="11174" y="1"/>
                    <a:pt x="108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/>
          <p:nvPr/>
        </p:nvSpPr>
        <p:spPr>
          <a:xfrm>
            <a:off x="1700075" y="1365775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3"/>
          <p:cNvSpPr txBox="1">
            <a:spLocks noGrp="1"/>
          </p:cNvSpPr>
          <p:nvPr>
            <p:ph type="title"/>
          </p:nvPr>
        </p:nvSpPr>
        <p:spPr>
          <a:xfrm>
            <a:off x="1125425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</a:t>
            </a:r>
            <a:endParaRPr/>
          </a:p>
        </p:txBody>
      </p:sp>
      <p:sp>
        <p:nvSpPr>
          <p:cNvPr id="228" name="Google Shape;228;p33"/>
          <p:cNvSpPr/>
          <p:nvPr/>
        </p:nvSpPr>
        <p:spPr>
          <a:xfrm>
            <a:off x="1700075" y="3153988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4282500" y="3153988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6864925" y="3153988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4282500" y="1365775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6864925" y="1365775"/>
            <a:ext cx="579000" cy="5790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subTitle" idx="1"/>
          </p:nvPr>
        </p:nvSpPr>
        <p:spPr>
          <a:xfrm>
            <a:off x="549725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2"/>
          </p:nvPr>
        </p:nvSpPr>
        <p:spPr>
          <a:xfrm>
            <a:off x="865625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35" name="Google Shape;235;p33"/>
          <p:cNvSpPr txBox="1">
            <a:spLocks noGrp="1"/>
          </p:cNvSpPr>
          <p:nvPr>
            <p:ph type="title" idx="3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4"/>
          </p:nvPr>
        </p:nvSpPr>
        <p:spPr>
          <a:xfrm>
            <a:off x="3132150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Diagnosis</a:t>
            </a:r>
            <a:endParaRPr/>
          </a:p>
        </p:txBody>
      </p:sp>
      <p:sp>
        <p:nvSpPr>
          <p:cNvPr id="237" name="Google Shape;237;p33"/>
          <p:cNvSpPr txBox="1">
            <a:spLocks noGrp="1"/>
          </p:cNvSpPr>
          <p:nvPr>
            <p:ph type="title" idx="5"/>
          </p:nvPr>
        </p:nvSpPr>
        <p:spPr>
          <a:xfrm>
            <a:off x="3707850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6"/>
          </p:nvPr>
        </p:nvSpPr>
        <p:spPr>
          <a:xfrm>
            <a:off x="3448050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subTitle" idx="7"/>
          </p:nvPr>
        </p:nvSpPr>
        <p:spPr>
          <a:xfrm>
            <a:off x="5714625" y="1982750"/>
            <a:ext cx="2879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8"/>
          </p:nvPr>
        </p:nvSpPr>
        <p:spPr>
          <a:xfrm>
            <a:off x="6290275" y="1264375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41" name="Google Shape;241;p33"/>
          <p:cNvSpPr txBox="1">
            <a:spLocks noGrp="1"/>
          </p:cNvSpPr>
          <p:nvPr>
            <p:ph type="subTitle" idx="9"/>
          </p:nvPr>
        </p:nvSpPr>
        <p:spPr>
          <a:xfrm>
            <a:off x="6030475" y="2308550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subTitle" idx="13"/>
          </p:nvPr>
        </p:nvSpPr>
        <p:spPr>
          <a:xfrm>
            <a:off x="54942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title" idx="14"/>
          </p:nvPr>
        </p:nvSpPr>
        <p:spPr>
          <a:xfrm>
            <a:off x="1125425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44" name="Google Shape;244;p33"/>
          <p:cNvSpPr txBox="1">
            <a:spLocks noGrp="1"/>
          </p:cNvSpPr>
          <p:nvPr>
            <p:ph type="subTitle" idx="15"/>
          </p:nvPr>
        </p:nvSpPr>
        <p:spPr>
          <a:xfrm>
            <a:off x="865625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45" name="Google Shape;245;p33"/>
          <p:cNvSpPr txBox="1">
            <a:spLocks noGrp="1"/>
          </p:cNvSpPr>
          <p:nvPr>
            <p:ph type="subTitle" idx="16"/>
          </p:nvPr>
        </p:nvSpPr>
        <p:spPr>
          <a:xfrm>
            <a:off x="312267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Treatment</a:t>
            </a:r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title" idx="17"/>
          </p:nvPr>
        </p:nvSpPr>
        <p:spPr>
          <a:xfrm>
            <a:off x="3707850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subTitle" idx="18"/>
          </p:nvPr>
        </p:nvSpPr>
        <p:spPr>
          <a:xfrm>
            <a:off x="3448050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19"/>
          </p:nvPr>
        </p:nvSpPr>
        <p:spPr>
          <a:xfrm>
            <a:off x="5714275" y="3770825"/>
            <a:ext cx="2880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title" idx="20"/>
          </p:nvPr>
        </p:nvSpPr>
        <p:spPr>
          <a:xfrm>
            <a:off x="6290275" y="3052450"/>
            <a:ext cx="1728300" cy="7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subTitle" idx="21"/>
          </p:nvPr>
        </p:nvSpPr>
        <p:spPr>
          <a:xfrm>
            <a:off x="6030475" y="4096625"/>
            <a:ext cx="2247900" cy="5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subTitle" idx="1"/>
          </p:nvPr>
        </p:nvSpPr>
        <p:spPr>
          <a:xfrm>
            <a:off x="1094225" y="2020825"/>
            <a:ext cx="2834700" cy="18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could be the part of the presentation where you can introduce yourself. Keep it short and go straight to the point. Your audience will it</a:t>
            </a:r>
            <a:endParaRPr/>
          </a:p>
        </p:txBody>
      </p:sp>
      <p:sp>
        <p:nvSpPr>
          <p:cNvPr id="256" name="Google Shape;256;p34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/>
          <p:nvPr/>
        </p:nvSpPr>
        <p:spPr>
          <a:xfrm>
            <a:off x="1416885" y="1599390"/>
            <a:ext cx="1946720" cy="1946720"/>
          </a:xfrm>
          <a:custGeom>
            <a:avLst/>
            <a:gdLst/>
            <a:ahLst/>
            <a:cxnLst/>
            <a:rect l="l" t="t" r="r" b="b"/>
            <a:pathLst>
              <a:path w="63113" h="63113" extrusionOk="0">
                <a:moveTo>
                  <a:pt x="31590" y="0"/>
                </a:moveTo>
                <a:cubicBezTo>
                  <a:pt x="14144" y="0"/>
                  <a:pt x="1" y="14110"/>
                  <a:pt x="1" y="31523"/>
                </a:cubicBezTo>
                <a:cubicBezTo>
                  <a:pt x="1" y="36460"/>
                  <a:pt x="1135" y="41130"/>
                  <a:pt x="3136" y="45233"/>
                </a:cubicBezTo>
                <a:cubicBezTo>
                  <a:pt x="8273" y="55807"/>
                  <a:pt x="19081" y="63112"/>
                  <a:pt x="31590" y="63112"/>
                </a:cubicBezTo>
                <a:cubicBezTo>
                  <a:pt x="42898" y="63112"/>
                  <a:pt x="52838" y="57141"/>
                  <a:pt x="58409" y="48168"/>
                </a:cubicBezTo>
                <a:cubicBezTo>
                  <a:pt x="61411" y="43365"/>
                  <a:pt x="63112" y="37661"/>
                  <a:pt x="63112" y="31590"/>
                </a:cubicBezTo>
                <a:cubicBezTo>
                  <a:pt x="63112" y="14144"/>
                  <a:pt x="48969" y="0"/>
                  <a:pt x="3159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5"/>
          <p:cNvSpPr txBox="1">
            <a:spLocks noGrp="1"/>
          </p:cNvSpPr>
          <p:nvPr>
            <p:ph type="title"/>
          </p:nvPr>
        </p:nvSpPr>
        <p:spPr>
          <a:xfrm>
            <a:off x="4662275" y="1760875"/>
            <a:ext cx="3768600" cy="98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05" name="Google Shape;305;p35"/>
          <p:cNvSpPr txBox="1">
            <a:spLocks noGrp="1"/>
          </p:cNvSpPr>
          <p:nvPr>
            <p:ph type="subTitle" idx="1"/>
          </p:nvPr>
        </p:nvSpPr>
        <p:spPr>
          <a:xfrm>
            <a:off x="4662275" y="2811450"/>
            <a:ext cx="27291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2"/>
          </p:nvPr>
        </p:nvSpPr>
        <p:spPr>
          <a:xfrm>
            <a:off x="1471788" y="1527312"/>
            <a:ext cx="1836900" cy="19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6"/>
          <p:cNvSpPr/>
          <p:nvPr/>
        </p:nvSpPr>
        <p:spPr>
          <a:xfrm>
            <a:off x="914400" y="308610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subTitle" idx="3"/>
          </p:nvPr>
        </p:nvSpPr>
        <p:spPr>
          <a:xfrm>
            <a:off x="719763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13" name="Google Shape;313;p36"/>
          <p:cNvSpPr/>
          <p:nvPr/>
        </p:nvSpPr>
        <p:spPr>
          <a:xfrm>
            <a:off x="3629950" y="308610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6"/>
          <p:cNvSpPr/>
          <p:nvPr/>
        </p:nvSpPr>
        <p:spPr>
          <a:xfrm>
            <a:off x="6345500" y="308610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subTitle" idx="4"/>
          </p:nvPr>
        </p:nvSpPr>
        <p:spPr>
          <a:xfrm>
            <a:off x="914375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place, not hot at all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subTitle" idx="5"/>
          </p:nvPr>
        </p:nvSpPr>
        <p:spPr>
          <a:xfrm>
            <a:off x="3630000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planet in the Solar System</a:t>
            </a:r>
            <a:endParaRPr/>
          </a:p>
        </p:txBody>
      </p:sp>
      <p:sp>
        <p:nvSpPr>
          <p:cNvPr id="317" name="Google Shape;317;p36"/>
          <p:cNvSpPr txBox="1">
            <a:spLocks noGrp="1"/>
          </p:cNvSpPr>
          <p:nvPr>
            <p:ph type="subTitle" idx="6"/>
          </p:nvPr>
        </p:nvSpPr>
        <p:spPr>
          <a:xfrm>
            <a:off x="6345600" y="3513975"/>
            <a:ext cx="18861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Yes, this is the ringed planet. It’s a gas giant, composed of helium</a:t>
            </a:r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ubTitle" idx="2"/>
          </p:nvPr>
        </p:nvSpPr>
        <p:spPr>
          <a:xfrm>
            <a:off x="3424883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subTitle" idx="1"/>
          </p:nvPr>
        </p:nvSpPr>
        <p:spPr>
          <a:xfrm>
            <a:off x="6152224" y="3057992"/>
            <a:ext cx="22740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</a:t>
            </a:r>
            <a:endParaRPr/>
          </a:p>
        </p:txBody>
      </p:sp>
      <p:grpSp>
        <p:nvGrpSpPr>
          <p:cNvPr id="321" name="Google Shape;321;p36"/>
          <p:cNvGrpSpPr/>
          <p:nvPr/>
        </p:nvGrpSpPr>
        <p:grpSpPr>
          <a:xfrm>
            <a:off x="1599375" y="1872613"/>
            <a:ext cx="514806" cy="965579"/>
            <a:chOff x="2078425" y="1596613"/>
            <a:chExt cx="514806" cy="965579"/>
          </a:xfrm>
        </p:grpSpPr>
        <p:sp>
          <p:nvSpPr>
            <p:cNvPr id="322" name="Google Shape;322;p36"/>
            <p:cNvSpPr/>
            <p:nvPr/>
          </p:nvSpPr>
          <p:spPr>
            <a:xfrm>
              <a:off x="2110761" y="1596613"/>
              <a:ext cx="482469" cy="836524"/>
            </a:xfrm>
            <a:custGeom>
              <a:avLst/>
              <a:gdLst/>
              <a:ahLst/>
              <a:cxnLst/>
              <a:rect l="l" t="t" r="r" b="b"/>
              <a:pathLst>
                <a:path w="13443" h="23308" extrusionOk="0">
                  <a:moveTo>
                    <a:pt x="8654" y="0"/>
                  </a:moveTo>
                  <a:cubicBezTo>
                    <a:pt x="8594" y="0"/>
                    <a:pt x="8534" y="1"/>
                    <a:pt x="8473" y="3"/>
                  </a:cubicBezTo>
                  <a:cubicBezTo>
                    <a:pt x="5804" y="137"/>
                    <a:pt x="3936" y="1037"/>
                    <a:pt x="3503" y="2005"/>
                  </a:cubicBezTo>
                  <a:cubicBezTo>
                    <a:pt x="3436" y="2171"/>
                    <a:pt x="3302" y="2505"/>
                    <a:pt x="3102" y="2939"/>
                  </a:cubicBezTo>
                  <a:cubicBezTo>
                    <a:pt x="2802" y="3606"/>
                    <a:pt x="2368" y="4540"/>
                    <a:pt x="1968" y="5641"/>
                  </a:cubicBezTo>
                  <a:cubicBezTo>
                    <a:pt x="1635" y="6541"/>
                    <a:pt x="1268" y="7509"/>
                    <a:pt x="967" y="8543"/>
                  </a:cubicBezTo>
                  <a:cubicBezTo>
                    <a:pt x="534" y="10010"/>
                    <a:pt x="200" y="11511"/>
                    <a:pt x="133" y="12879"/>
                  </a:cubicBezTo>
                  <a:cubicBezTo>
                    <a:pt x="100" y="13480"/>
                    <a:pt x="100" y="14113"/>
                    <a:pt x="100" y="14680"/>
                  </a:cubicBezTo>
                  <a:cubicBezTo>
                    <a:pt x="0" y="18483"/>
                    <a:pt x="500" y="22286"/>
                    <a:pt x="1868" y="23120"/>
                  </a:cubicBezTo>
                  <a:cubicBezTo>
                    <a:pt x="2102" y="23251"/>
                    <a:pt x="2469" y="23308"/>
                    <a:pt x="2925" y="23308"/>
                  </a:cubicBezTo>
                  <a:cubicBezTo>
                    <a:pt x="4552" y="23308"/>
                    <a:pt x="7320" y="22592"/>
                    <a:pt x="9273" y="22019"/>
                  </a:cubicBezTo>
                  <a:cubicBezTo>
                    <a:pt x="10608" y="21652"/>
                    <a:pt x="11542" y="21318"/>
                    <a:pt x="11542" y="21318"/>
                  </a:cubicBezTo>
                  <a:cubicBezTo>
                    <a:pt x="11542" y="21318"/>
                    <a:pt x="12642" y="20518"/>
                    <a:pt x="12609" y="18583"/>
                  </a:cubicBezTo>
                  <a:cubicBezTo>
                    <a:pt x="12542" y="17516"/>
                    <a:pt x="12542" y="15247"/>
                    <a:pt x="12609" y="13046"/>
                  </a:cubicBezTo>
                  <a:cubicBezTo>
                    <a:pt x="12609" y="11712"/>
                    <a:pt x="12676" y="10344"/>
                    <a:pt x="12776" y="9310"/>
                  </a:cubicBezTo>
                  <a:cubicBezTo>
                    <a:pt x="12776" y="9076"/>
                    <a:pt x="12776" y="8876"/>
                    <a:pt x="12809" y="8709"/>
                  </a:cubicBezTo>
                  <a:cubicBezTo>
                    <a:pt x="12876" y="7976"/>
                    <a:pt x="13009" y="7275"/>
                    <a:pt x="13143" y="6641"/>
                  </a:cubicBezTo>
                  <a:cubicBezTo>
                    <a:pt x="13310" y="5674"/>
                    <a:pt x="13443" y="4940"/>
                    <a:pt x="13443" y="4273"/>
                  </a:cubicBezTo>
                  <a:cubicBezTo>
                    <a:pt x="13376" y="3873"/>
                    <a:pt x="13343" y="3539"/>
                    <a:pt x="13209" y="3206"/>
                  </a:cubicBezTo>
                  <a:cubicBezTo>
                    <a:pt x="12876" y="2472"/>
                    <a:pt x="12109" y="1338"/>
                    <a:pt x="10941" y="637"/>
                  </a:cubicBezTo>
                  <a:cubicBezTo>
                    <a:pt x="10316" y="231"/>
                    <a:pt x="9544" y="0"/>
                    <a:pt x="86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2114350" y="1862878"/>
              <a:ext cx="452573" cy="261818"/>
            </a:xfrm>
            <a:custGeom>
              <a:avLst/>
              <a:gdLst/>
              <a:ahLst/>
              <a:cxnLst/>
              <a:rect l="l" t="t" r="r" b="b"/>
              <a:pathLst>
                <a:path w="12610" h="7295" extrusionOk="0">
                  <a:moveTo>
                    <a:pt x="5818" y="1"/>
                  </a:moveTo>
                  <a:cubicBezTo>
                    <a:pt x="3761" y="1"/>
                    <a:pt x="2085" y="556"/>
                    <a:pt x="867" y="1190"/>
                  </a:cubicBezTo>
                  <a:cubicBezTo>
                    <a:pt x="434" y="2625"/>
                    <a:pt x="100" y="4126"/>
                    <a:pt x="33" y="5527"/>
                  </a:cubicBezTo>
                  <a:cubicBezTo>
                    <a:pt x="0" y="6094"/>
                    <a:pt x="0" y="6728"/>
                    <a:pt x="0" y="7295"/>
                  </a:cubicBezTo>
                  <a:cubicBezTo>
                    <a:pt x="33" y="7228"/>
                    <a:pt x="100" y="7195"/>
                    <a:pt x="134" y="7095"/>
                  </a:cubicBezTo>
                  <a:cubicBezTo>
                    <a:pt x="1993" y="4866"/>
                    <a:pt x="4292" y="4156"/>
                    <a:pt x="6474" y="4156"/>
                  </a:cubicBezTo>
                  <a:cubicBezTo>
                    <a:pt x="8833" y="4156"/>
                    <a:pt x="11056" y="4986"/>
                    <a:pt x="12442" y="5627"/>
                  </a:cubicBezTo>
                  <a:cubicBezTo>
                    <a:pt x="12442" y="4293"/>
                    <a:pt x="12542" y="2925"/>
                    <a:pt x="12609" y="1891"/>
                  </a:cubicBezTo>
                  <a:cubicBezTo>
                    <a:pt x="10048" y="497"/>
                    <a:pt x="7763" y="1"/>
                    <a:pt x="58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2181392" y="1676252"/>
              <a:ext cx="411838" cy="158741"/>
            </a:xfrm>
            <a:custGeom>
              <a:avLst/>
              <a:gdLst/>
              <a:ahLst/>
              <a:cxnLst/>
              <a:rect l="l" t="t" r="r" b="b"/>
              <a:pathLst>
                <a:path w="11475" h="4423" extrusionOk="0">
                  <a:moveTo>
                    <a:pt x="5350" y="0"/>
                  </a:moveTo>
                  <a:cubicBezTo>
                    <a:pt x="3702" y="0"/>
                    <a:pt x="2237" y="382"/>
                    <a:pt x="1134" y="786"/>
                  </a:cubicBezTo>
                  <a:cubicBezTo>
                    <a:pt x="834" y="1454"/>
                    <a:pt x="400" y="2421"/>
                    <a:pt x="0" y="3488"/>
                  </a:cubicBezTo>
                  <a:cubicBezTo>
                    <a:pt x="1609" y="2750"/>
                    <a:pt x="3160" y="2470"/>
                    <a:pt x="4587" y="2470"/>
                  </a:cubicBezTo>
                  <a:cubicBezTo>
                    <a:pt x="7477" y="2470"/>
                    <a:pt x="9857" y="3618"/>
                    <a:pt x="11175" y="4422"/>
                  </a:cubicBezTo>
                  <a:cubicBezTo>
                    <a:pt x="11342" y="3455"/>
                    <a:pt x="11475" y="2721"/>
                    <a:pt x="11475" y="2054"/>
                  </a:cubicBezTo>
                  <a:cubicBezTo>
                    <a:pt x="9372" y="503"/>
                    <a:pt x="7240" y="0"/>
                    <a:pt x="53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2078425" y="2109763"/>
              <a:ext cx="513622" cy="452429"/>
            </a:xfrm>
            <a:custGeom>
              <a:avLst/>
              <a:gdLst/>
              <a:ahLst/>
              <a:cxnLst/>
              <a:rect l="l" t="t" r="r" b="b"/>
              <a:pathLst>
                <a:path w="14311" h="12606" extrusionOk="0">
                  <a:moveTo>
                    <a:pt x="7154" y="1"/>
                  </a:moveTo>
                  <a:cubicBezTo>
                    <a:pt x="6349" y="1"/>
                    <a:pt x="5530" y="155"/>
                    <a:pt x="4737" y="482"/>
                  </a:cubicBezTo>
                  <a:cubicBezTo>
                    <a:pt x="1535" y="1817"/>
                    <a:pt x="0" y="5519"/>
                    <a:pt x="1335" y="8722"/>
                  </a:cubicBezTo>
                  <a:cubicBezTo>
                    <a:pt x="2342" y="11139"/>
                    <a:pt x="4680" y="12606"/>
                    <a:pt x="7157" y="12606"/>
                  </a:cubicBezTo>
                  <a:cubicBezTo>
                    <a:pt x="7961" y="12606"/>
                    <a:pt x="8781" y="12451"/>
                    <a:pt x="9574" y="12124"/>
                  </a:cubicBezTo>
                  <a:cubicBezTo>
                    <a:pt x="12776" y="10790"/>
                    <a:pt x="14311" y="7121"/>
                    <a:pt x="12976" y="3885"/>
                  </a:cubicBezTo>
                  <a:cubicBezTo>
                    <a:pt x="11969" y="1468"/>
                    <a:pt x="9631" y="1"/>
                    <a:pt x="7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2117939" y="2144684"/>
              <a:ext cx="434592" cy="383305"/>
            </a:xfrm>
            <a:custGeom>
              <a:avLst/>
              <a:gdLst/>
              <a:ahLst/>
              <a:cxnLst/>
              <a:rect l="l" t="t" r="r" b="b"/>
              <a:pathLst>
                <a:path w="12109" h="10680" extrusionOk="0">
                  <a:moveTo>
                    <a:pt x="6052" y="0"/>
                  </a:moveTo>
                  <a:cubicBezTo>
                    <a:pt x="5369" y="0"/>
                    <a:pt x="4674" y="132"/>
                    <a:pt x="4003" y="410"/>
                  </a:cubicBezTo>
                  <a:cubicBezTo>
                    <a:pt x="1301" y="1544"/>
                    <a:pt x="0" y="4646"/>
                    <a:pt x="1134" y="7382"/>
                  </a:cubicBezTo>
                  <a:cubicBezTo>
                    <a:pt x="1992" y="9451"/>
                    <a:pt x="3976" y="10680"/>
                    <a:pt x="6075" y="10680"/>
                  </a:cubicBezTo>
                  <a:cubicBezTo>
                    <a:pt x="6751" y="10680"/>
                    <a:pt x="7439" y="10552"/>
                    <a:pt x="8106" y="10284"/>
                  </a:cubicBezTo>
                  <a:cubicBezTo>
                    <a:pt x="10808" y="9150"/>
                    <a:pt x="12109" y="6014"/>
                    <a:pt x="10975" y="3312"/>
                  </a:cubicBezTo>
                  <a:cubicBezTo>
                    <a:pt x="10144" y="1248"/>
                    <a:pt x="8154" y="0"/>
                    <a:pt x="60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2144282" y="2158322"/>
              <a:ext cx="383126" cy="356531"/>
            </a:xfrm>
            <a:custGeom>
              <a:avLst/>
              <a:gdLst/>
              <a:ahLst/>
              <a:cxnLst/>
              <a:rect l="l" t="t" r="r" b="b"/>
              <a:pathLst>
                <a:path w="10675" h="9934" extrusionOk="0">
                  <a:moveTo>
                    <a:pt x="5312" y="0"/>
                  </a:moveTo>
                  <a:cubicBezTo>
                    <a:pt x="2923" y="0"/>
                    <a:pt x="825" y="1731"/>
                    <a:pt x="434" y="4166"/>
                  </a:cubicBezTo>
                  <a:cubicBezTo>
                    <a:pt x="0" y="6868"/>
                    <a:pt x="1835" y="9437"/>
                    <a:pt x="4537" y="9871"/>
                  </a:cubicBezTo>
                  <a:cubicBezTo>
                    <a:pt x="4803" y="9913"/>
                    <a:pt x="5068" y="9934"/>
                    <a:pt x="5329" y="9934"/>
                  </a:cubicBezTo>
                  <a:cubicBezTo>
                    <a:pt x="7718" y="9934"/>
                    <a:pt x="9816" y="8203"/>
                    <a:pt x="10207" y="5768"/>
                  </a:cubicBezTo>
                  <a:cubicBezTo>
                    <a:pt x="10674" y="3066"/>
                    <a:pt x="8840" y="497"/>
                    <a:pt x="6104" y="63"/>
                  </a:cubicBezTo>
                  <a:cubicBezTo>
                    <a:pt x="5838" y="21"/>
                    <a:pt x="5573" y="0"/>
                    <a:pt x="53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2182576" y="2191089"/>
              <a:ext cx="302912" cy="293401"/>
            </a:xfrm>
            <a:custGeom>
              <a:avLst/>
              <a:gdLst/>
              <a:ahLst/>
              <a:cxnLst/>
              <a:rect l="l" t="t" r="r" b="b"/>
              <a:pathLst>
                <a:path w="8440" h="8175" extrusionOk="0">
                  <a:moveTo>
                    <a:pt x="3807" y="1"/>
                  </a:moveTo>
                  <a:cubicBezTo>
                    <a:pt x="3762" y="1"/>
                    <a:pt x="3716" y="6"/>
                    <a:pt x="3670" y="18"/>
                  </a:cubicBezTo>
                  <a:cubicBezTo>
                    <a:pt x="3136" y="185"/>
                    <a:pt x="3103" y="652"/>
                    <a:pt x="3103" y="652"/>
                  </a:cubicBezTo>
                  <a:cubicBezTo>
                    <a:pt x="3103" y="652"/>
                    <a:pt x="2772" y="529"/>
                    <a:pt x="2459" y="529"/>
                  </a:cubicBezTo>
                  <a:cubicBezTo>
                    <a:pt x="2256" y="529"/>
                    <a:pt x="2060" y="581"/>
                    <a:pt x="1969" y="752"/>
                  </a:cubicBezTo>
                  <a:cubicBezTo>
                    <a:pt x="1721" y="1082"/>
                    <a:pt x="1791" y="1344"/>
                    <a:pt x="1823" y="1426"/>
                  </a:cubicBezTo>
                  <a:lnTo>
                    <a:pt x="1823" y="1426"/>
                  </a:lnTo>
                  <a:cubicBezTo>
                    <a:pt x="1818" y="1422"/>
                    <a:pt x="1811" y="1419"/>
                    <a:pt x="1802" y="1419"/>
                  </a:cubicBezTo>
                  <a:cubicBezTo>
                    <a:pt x="1739" y="1372"/>
                    <a:pt x="1602" y="1310"/>
                    <a:pt x="1457" y="1310"/>
                  </a:cubicBezTo>
                  <a:cubicBezTo>
                    <a:pt x="1295" y="1310"/>
                    <a:pt x="1123" y="1388"/>
                    <a:pt x="1035" y="1652"/>
                  </a:cubicBezTo>
                  <a:cubicBezTo>
                    <a:pt x="868" y="2253"/>
                    <a:pt x="1168" y="2620"/>
                    <a:pt x="1168" y="2620"/>
                  </a:cubicBezTo>
                  <a:cubicBezTo>
                    <a:pt x="1168" y="2620"/>
                    <a:pt x="1109" y="2605"/>
                    <a:pt x="1020" y="2605"/>
                  </a:cubicBezTo>
                  <a:cubicBezTo>
                    <a:pt x="975" y="2605"/>
                    <a:pt x="923" y="2609"/>
                    <a:pt x="868" y="2620"/>
                  </a:cubicBezTo>
                  <a:cubicBezTo>
                    <a:pt x="801" y="2620"/>
                    <a:pt x="768" y="2653"/>
                    <a:pt x="701" y="2653"/>
                  </a:cubicBezTo>
                  <a:cubicBezTo>
                    <a:pt x="467" y="2720"/>
                    <a:pt x="267" y="2820"/>
                    <a:pt x="267" y="3120"/>
                  </a:cubicBezTo>
                  <a:cubicBezTo>
                    <a:pt x="301" y="3720"/>
                    <a:pt x="768" y="3887"/>
                    <a:pt x="768" y="3887"/>
                  </a:cubicBezTo>
                  <a:cubicBezTo>
                    <a:pt x="768" y="3887"/>
                    <a:pt x="0" y="4121"/>
                    <a:pt x="201" y="4721"/>
                  </a:cubicBezTo>
                  <a:cubicBezTo>
                    <a:pt x="410" y="5229"/>
                    <a:pt x="725" y="5255"/>
                    <a:pt x="789" y="5255"/>
                  </a:cubicBezTo>
                  <a:cubicBezTo>
                    <a:pt x="797" y="5255"/>
                    <a:pt x="801" y="5255"/>
                    <a:pt x="801" y="5255"/>
                  </a:cubicBezTo>
                  <a:lnTo>
                    <a:pt x="801" y="5255"/>
                  </a:lnTo>
                  <a:cubicBezTo>
                    <a:pt x="801" y="5255"/>
                    <a:pt x="467" y="5588"/>
                    <a:pt x="701" y="6055"/>
                  </a:cubicBezTo>
                  <a:cubicBezTo>
                    <a:pt x="901" y="6356"/>
                    <a:pt x="1214" y="6393"/>
                    <a:pt x="1372" y="6393"/>
                  </a:cubicBezTo>
                  <a:cubicBezTo>
                    <a:pt x="1424" y="6393"/>
                    <a:pt x="1460" y="6389"/>
                    <a:pt x="1468" y="6389"/>
                  </a:cubicBezTo>
                  <a:cubicBezTo>
                    <a:pt x="1435" y="6422"/>
                    <a:pt x="1168" y="6723"/>
                    <a:pt x="1635" y="7056"/>
                  </a:cubicBezTo>
                  <a:cubicBezTo>
                    <a:pt x="1772" y="7154"/>
                    <a:pt x="1904" y="7189"/>
                    <a:pt x="2021" y="7189"/>
                  </a:cubicBezTo>
                  <a:cubicBezTo>
                    <a:pt x="2303" y="7189"/>
                    <a:pt x="2502" y="6989"/>
                    <a:pt x="2502" y="6989"/>
                  </a:cubicBezTo>
                  <a:lnTo>
                    <a:pt x="2502" y="6989"/>
                  </a:lnTo>
                  <a:cubicBezTo>
                    <a:pt x="2502" y="6990"/>
                    <a:pt x="2269" y="7890"/>
                    <a:pt x="3003" y="8057"/>
                  </a:cubicBezTo>
                  <a:cubicBezTo>
                    <a:pt x="3062" y="8065"/>
                    <a:pt x="3119" y="8069"/>
                    <a:pt x="3174" y="8069"/>
                  </a:cubicBezTo>
                  <a:cubicBezTo>
                    <a:pt x="3758" y="8069"/>
                    <a:pt x="4040" y="7618"/>
                    <a:pt x="4070" y="7556"/>
                  </a:cubicBezTo>
                  <a:lnTo>
                    <a:pt x="4070" y="7556"/>
                  </a:lnTo>
                  <a:cubicBezTo>
                    <a:pt x="4070" y="7617"/>
                    <a:pt x="3904" y="8175"/>
                    <a:pt x="4427" y="8175"/>
                  </a:cubicBezTo>
                  <a:cubicBezTo>
                    <a:pt x="4479" y="8175"/>
                    <a:pt x="4537" y="8169"/>
                    <a:pt x="4604" y="8157"/>
                  </a:cubicBezTo>
                  <a:cubicBezTo>
                    <a:pt x="5338" y="7990"/>
                    <a:pt x="5371" y="7323"/>
                    <a:pt x="5371" y="7323"/>
                  </a:cubicBezTo>
                  <a:cubicBezTo>
                    <a:pt x="5371" y="7323"/>
                    <a:pt x="5680" y="7776"/>
                    <a:pt x="6103" y="7776"/>
                  </a:cubicBezTo>
                  <a:cubicBezTo>
                    <a:pt x="6219" y="7776"/>
                    <a:pt x="6343" y="7742"/>
                    <a:pt x="6472" y="7657"/>
                  </a:cubicBezTo>
                  <a:cubicBezTo>
                    <a:pt x="7039" y="7290"/>
                    <a:pt x="6805" y="6889"/>
                    <a:pt x="6805" y="6889"/>
                  </a:cubicBezTo>
                  <a:cubicBezTo>
                    <a:pt x="6805" y="6889"/>
                    <a:pt x="7472" y="6789"/>
                    <a:pt x="7606" y="6322"/>
                  </a:cubicBezTo>
                  <a:cubicBezTo>
                    <a:pt x="7606" y="6256"/>
                    <a:pt x="7639" y="6122"/>
                    <a:pt x="7606" y="5989"/>
                  </a:cubicBezTo>
                  <a:cubicBezTo>
                    <a:pt x="7606" y="5989"/>
                    <a:pt x="8306" y="5922"/>
                    <a:pt x="8206" y="5422"/>
                  </a:cubicBezTo>
                  <a:cubicBezTo>
                    <a:pt x="8206" y="5288"/>
                    <a:pt x="8173" y="5155"/>
                    <a:pt x="8140" y="5088"/>
                  </a:cubicBezTo>
                  <a:cubicBezTo>
                    <a:pt x="8040" y="4821"/>
                    <a:pt x="7839" y="4788"/>
                    <a:pt x="7839" y="4788"/>
                  </a:cubicBezTo>
                  <a:cubicBezTo>
                    <a:pt x="7839" y="4788"/>
                    <a:pt x="8440" y="4321"/>
                    <a:pt x="8340" y="3887"/>
                  </a:cubicBezTo>
                  <a:lnTo>
                    <a:pt x="8340" y="3820"/>
                  </a:lnTo>
                  <a:cubicBezTo>
                    <a:pt x="8273" y="3353"/>
                    <a:pt x="7773" y="3153"/>
                    <a:pt x="7773" y="3153"/>
                  </a:cubicBezTo>
                  <a:cubicBezTo>
                    <a:pt x="7773" y="3153"/>
                    <a:pt x="8173" y="2586"/>
                    <a:pt x="7806" y="2086"/>
                  </a:cubicBezTo>
                  <a:cubicBezTo>
                    <a:pt x="7592" y="1813"/>
                    <a:pt x="7355" y="1757"/>
                    <a:pt x="7195" y="1757"/>
                  </a:cubicBezTo>
                  <a:cubicBezTo>
                    <a:pt x="7081" y="1757"/>
                    <a:pt x="7005" y="1786"/>
                    <a:pt x="7005" y="1786"/>
                  </a:cubicBezTo>
                  <a:cubicBezTo>
                    <a:pt x="7005" y="1786"/>
                    <a:pt x="7306" y="1252"/>
                    <a:pt x="6939" y="952"/>
                  </a:cubicBezTo>
                  <a:cubicBezTo>
                    <a:pt x="6842" y="865"/>
                    <a:pt x="6731" y="834"/>
                    <a:pt x="6622" y="834"/>
                  </a:cubicBezTo>
                  <a:cubicBezTo>
                    <a:pt x="6357" y="834"/>
                    <a:pt x="6105" y="1018"/>
                    <a:pt x="6105" y="1018"/>
                  </a:cubicBezTo>
                  <a:cubicBezTo>
                    <a:pt x="6105" y="1018"/>
                    <a:pt x="5938" y="185"/>
                    <a:pt x="5338" y="118"/>
                  </a:cubicBezTo>
                  <a:cubicBezTo>
                    <a:pt x="5319" y="117"/>
                    <a:pt x="5301" y="116"/>
                    <a:pt x="5284" y="116"/>
                  </a:cubicBezTo>
                  <a:cubicBezTo>
                    <a:pt x="4764" y="116"/>
                    <a:pt x="4670" y="585"/>
                    <a:pt x="4670" y="585"/>
                  </a:cubicBezTo>
                  <a:cubicBezTo>
                    <a:pt x="4670" y="585"/>
                    <a:pt x="4281" y="1"/>
                    <a:pt x="3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2183761" y="2285084"/>
              <a:ext cx="298138" cy="199405"/>
            </a:xfrm>
            <a:custGeom>
              <a:avLst/>
              <a:gdLst/>
              <a:ahLst/>
              <a:cxnLst/>
              <a:rect l="l" t="t" r="r" b="b"/>
              <a:pathLst>
                <a:path w="8307" h="5556" extrusionOk="0">
                  <a:moveTo>
                    <a:pt x="868" y="1"/>
                  </a:moveTo>
                  <a:cubicBezTo>
                    <a:pt x="801" y="1"/>
                    <a:pt x="768" y="34"/>
                    <a:pt x="701" y="34"/>
                  </a:cubicBezTo>
                  <a:cubicBezTo>
                    <a:pt x="468" y="101"/>
                    <a:pt x="268" y="201"/>
                    <a:pt x="268" y="501"/>
                  </a:cubicBezTo>
                  <a:cubicBezTo>
                    <a:pt x="301" y="1101"/>
                    <a:pt x="768" y="1268"/>
                    <a:pt x="768" y="1268"/>
                  </a:cubicBezTo>
                  <a:cubicBezTo>
                    <a:pt x="768" y="1268"/>
                    <a:pt x="1" y="1502"/>
                    <a:pt x="234" y="2102"/>
                  </a:cubicBezTo>
                  <a:cubicBezTo>
                    <a:pt x="413" y="2610"/>
                    <a:pt x="726" y="2636"/>
                    <a:pt x="790" y="2636"/>
                  </a:cubicBezTo>
                  <a:cubicBezTo>
                    <a:pt x="797" y="2636"/>
                    <a:pt x="801" y="2636"/>
                    <a:pt x="801" y="2636"/>
                  </a:cubicBezTo>
                  <a:lnTo>
                    <a:pt x="801" y="2636"/>
                  </a:lnTo>
                  <a:cubicBezTo>
                    <a:pt x="801" y="2636"/>
                    <a:pt x="468" y="2969"/>
                    <a:pt x="701" y="3436"/>
                  </a:cubicBezTo>
                  <a:cubicBezTo>
                    <a:pt x="901" y="3737"/>
                    <a:pt x="1214" y="3774"/>
                    <a:pt x="1372" y="3774"/>
                  </a:cubicBezTo>
                  <a:cubicBezTo>
                    <a:pt x="1425" y="3774"/>
                    <a:pt x="1460" y="3770"/>
                    <a:pt x="1469" y="3770"/>
                  </a:cubicBezTo>
                  <a:cubicBezTo>
                    <a:pt x="1435" y="3803"/>
                    <a:pt x="1168" y="4104"/>
                    <a:pt x="1635" y="4437"/>
                  </a:cubicBezTo>
                  <a:cubicBezTo>
                    <a:pt x="1773" y="4535"/>
                    <a:pt x="1904" y="4570"/>
                    <a:pt x="2022" y="4570"/>
                  </a:cubicBezTo>
                  <a:cubicBezTo>
                    <a:pt x="2303" y="4570"/>
                    <a:pt x="2503" y="4370"/>
                    <a:pt x="2503" y="4370"/>
                  </a:cubicBezTo>
                  <a:lnTo>
                    <a:pt x="2503" y="4370"/>
                  </a:lnTo>
                  <a:cubicBezTo>
                    <a:pt x="2503" y="4371"/>
                    <a:pt x="2269" y="5271"/>
                    <a:pt x="3003" y="5438"/>
                  </a:cubicBezTo>
                  <a:cubicBezTo>
                    <a:pt x="3063" y="5446"/>
                    <a:pt x="3120" y="5450"/>
                    <a:pt x="3174" y="5450"/>
                  </a:cubicBezTo>
                  <a:cubicBezTo>
                    <a:pt x="3758" y="5450"/>
                    <a:pt x="4043" y="4999"/>
                    <a:pt x="4104" y="4937"/>
                  </a:cubicBezTo>
                  <a:lnTo>
                    <a:pt x="4104" y="4937"/>
                  </a:lnTo>
                  <a:cubicBezTo>
                    <a:pt x="4104" y="4998"/>
                    <a:pt x="3911" y="5556"/>
                    <a:pt x="4428" y="5556"/>
                  </a:cubicBezTo>
                  <a:cubicBezTo>
                    <a:pt x="4479" y="5556"/>
                    <a:pt x="4538" y="5550"/>
                    <a:pt x="4604" y="5538"/>
                  </a:cubicBezTo>
                  <a:cubicBezTo>
                    <a:pt x="5338" y="5371"/>
                    <a:pt x="5405" y="4704"/>
                    <a:pt x="5405" y="4704"/>
                  </a:cubicBezTo>
                  <a:cubicBezTo>
                    <a:pt x="5405" y="4704"/>
                    <a:pt x="5693" y="5157"/>
                    <a:pt x="6108" y="5157"/>
                  </a:cubicBezTo>
                  <a:cubicBezTo>
                    <a:pt x="6221" y="5157"/>
                    <a:pt x="6343" y="5123"/>
                    <a:pt x="6472" y="5038"/>
                  </a:cubicBezTo>
                  <a:cubicBezTo>
                    <a:pt x="7039" y="4671"/>
                    <a:pt x="6806" y="4270"/>
                    <a:pt x="6806" y="4270"/>
                  </a:cubicBezTo>
                  <a:cubicBezTo>
                    <a:pt x="6806" y="4270"/>
                    <a:pt x="7473" y="4170"/>
                    <a:pt x="7606" y="3703"/>
                  </a:cubicBezTo>
                  <a:cubicBezTo>
                    <a:pt x="7606" y="3637"/>
                    <a:pt x="7640" y="3503"/>
                    <a:pt x="7606" y="3370"/>
                  </a:cubicBezTo>
                  <a:cubicBezTo>
                    <a:pt x="7606" y="3370"/>
                    <a:pt x="8307" y="3270"/>
                    <a:pt x="8207" y="2803"/>
                  </a:cubicBezTo>
                  <a:cubicBezTo>
                    <a:pt x="8207" y="2669"/>
                    <a:pt x="8173" y="2536"/>
                    <a:pt x="8140" y="2469"/>
                  </a:cubicBezTo>
                  <a:cubicBezTo>
                    <a:pt x="7262" y="2736"/>
                    <a:pt x="6475" y="2850"/>
                    <a:pt x="5769" y="2850"/>
                  </a:cubicBezTo>
                  <a:cubicBezTo>
                    <a:pt x="3123" y="2850"/>
                    <a:pt x="1632" y="1238"/>
                    <a:pt x="868" y="1"/>
                  </a:cubicBezTo>
                  <a:close/>
                </a:path>
              </a:pathLst>
            </a:custGeom>
            <a:solidFill>
              <a:srgbClr val="6C2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36"/>
          <p:cNvGrpSpPr/>
          <p:nvPr/>
        </p:nvGrpSpPr>
        <p:grpSpPr>
          <a:xfrm>
            <a:off x="4262967" y="1872363"/>
            <a:ext cx="620174" cy="966081"/>
            <a:chOff x="3009829" y="1573788"/>
            <a:chExt cx="620174" cy="966081"/>
          </a:xfrm>
        </p:grpSpPr>
        <p:sp>
          <p:nvSpPr>
            <p:cNvPr id="331" name="Google Shape;331;p36"/>
            <p:cNvSpPr/>
            <p:nvPr/>
          </p:nvSpPr>
          <p:spPr>
            <a:xfrm>
              <a:off x="3033768" y="1573788"/>
              <a:ext cx="482505" cy="837062"/>
            </a:xfrm>
            <a:custGeom>
              <a:avLst/>
              <a:gdLst/>
              <a:ahLst/>
              <a:cxnLst/>
              <a:rect l="l" t="t" r="r" b="b"/>
              <a:pathLst>
                <a:path w="13444" h="23323" extrusionOk="0">
                  <a:moveTo>
                    <a:pt x="8678" y="0"/>
                  </a:moveTo>
                  <a:cubicBezTo>
                    <a:pt x="8610" y="0"/>
                    <a:pt x="8542" y="2"/>
                    <a:pt x="8473" y="5"/>
                  </a:cubicBezTo>
                  <a:cubicBezTo>
                    <a:pt x="5805" y="139"/>
                    <a:pt x="3937" y="1073"/>
                    <a:pt x="3503" y="2007"/>
                  </a:cubicBezTo>
                  <a:cubicBezTo>
                    <a:pt x="3436" y="2174"/>
                    <a:pt x="3303" y="2507"/>
                    <a:pt x="3103" y="2941"/>
                  </a:cubicBezTo>
                  <a:cubicBezTo>
                    <a:pt x="2802" y="3608"/>
                    <a:pt x="2402" y="4575"/>
                    <a:pt x="1968" y="5643"/>
                  </a:cubicBezTo>
                  <a:cubicBezTo>
                    <a:pt x="1635" y="6577"/>
                    <a:pt x="1268" y="7511"/>
                    <a:pt x="968" y="8578"/>
                  </a:cubicBezTo>
                  <a:cubicBezTo>
                    <a:pt x="567" y="10013"/>
                    <a:pt x="234" y="11514"/>
                    <a:pt x="134" y="12915"/>
                  </a:cubicBezTo>
                  <a:cubicBezTo>
                    <a:pt x="100" y="13482"/>
                    <a:pt x="100" y="14116"/>
                    <a:pt x="100" y="14683"/>
                  </a:cubicBezTo>
                  <a:cubicBezTo>
                    <a:pt x="0" y="18485"/>
                    <a:pt x="501" y="22288"/>
                    <a:pt x="1902" y="23122"/>
                  </a:cubicBezTo>
                  <a:cubicBezTo>
                    <a:pt x="2123" y="23263"/>
                    <a:pt x="2487" y="23323"/>
                    <a:pt x="2947" y="23323"/>
                  </a:cubicBezTo>
                  <a:cubicBezTo>
                    <a:pt x="4777" y="23323"/>
                    <a:pt x="8128" y="22374"/>
                    <a:pt x="10074" y="21788"/>
                  </a:cubicBezTo>
                  <a:cubicBezTo>
                    <a:pt x="10942" y="21521"/>
                    <a:pt x="11509" y="21321"/>
                    <a:pt x="11509" y="21321"/>
                  </a:cubicBezTo>
                  <a:cubicBezTo>
                    <a:pt x="11509" y="21321"/>
                    <a:pt x="12609" y="20520"/>
                    <a:pt x="12576" y="18619"/>
                  </a:cubicBezTo>
                  <a:cubicBezTo>
                    <a:pt x="12509" y="17518"/>
                    <a:pt x="12509" y="15283"/>
                    <a:pt x="12576" y="13048"/>
                  </a:cubicBezTo>
                  <a:cubicBezTo>
                    <a:pt x="12576" y="11714"/>
                    <a:pt x="12643" y="10346"/>
                    <a:pt x="12743" y="9312"/>
                  </a:cubicBezTo>
                  <a:cubicBezTo>
                    <a:pt x="12743" y="9112"/>
                    <a:pt x="12743" y="8878"/>
                    <a:pt x="12776" y="8745"/>
                  </a:cubicBezTo>
                  <a:cubicBezTo>
                    <a:pt x="12843" y="7978"/>
                    <a:pt x="12976" y="7277"/>
                    <a:pt x="13110" y="6644"/>
                  </a:cubicBezTo>
                  <a:cubicBezTo>
                    <a:pt x="13277" y="5676"/>
                    <a:pt x="13443" y="4942"/>
                    <a:pt x="13410" y="4275"/>
                  </a:cubicBezTo>
                  <a:cubicBezTo>
                    <a:pt x="13343" y="3908"/>
                    <a:pt x="13310" y="3608"/>
                    <a:pt x="13277" y="3241"/>
                  </a:cubicBezTo>
                  <a:cubicBezTo>
                    <a:pt x="12843" y="2340"/>
                    <a:pt x="11842" y="939"/>
                    <a:pt x="10274" y="306"/>
                  </a:cubicBezTo>
                  <a:cubicBezTo>
                    <a:pt x="9796" y="126"/>
                    <a:pt x="9263" y="0"/>
                    <a:pt x="8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>
              <a:off x="3034952" y="1841488"/>
              <a:ext cx="453793" cy="261674"/>
            </a:xfrm>
            <a:custGeom>
              <a:avLst/>
              <a:gdLst/>
              <a:ahLst/>
              <a:cxnLst/>
              <a:rect l="l" t="t" r="r" b="b"/>
              <a:pathLst>
                <a:path w="12644" h="7291" extrusionOk="0">
                  <a:moveTo>
                    <a:pt x="5880" y="0"/>
                  </a:moveTo>
                  <a:cubicBezTo>
                    <a:pt x="3810" y="0"/>
                    <a:pt x="2124" y="550"/>
                    <a:pt x="901" y="1153"/>
                  </a:cubicBezTo>
                  <a:cubicBezTo>
                    <a:pt x="468" y="2620"/>
                    <a:pt x="134" y="4121"/>
                    <a:pt x="67" y="5489"/>
                  </a:cubicBezTo>
                  <a:cubicBezTo>
                    <a:pt x="1" y="6056"/>
                    <a:pt x="1" y="6690"/>
                    <a:pt x="1" y="7290"/>
                  </a:cubicBezTo>
                  <a:cubicBezTo>
                    <a:pt x="67" y="7190"/>
                    <a:pt x="134" y="7157"/>
                    <a:pt x="168" y="7057"/>
                  </a:cubicBezTo>
                  <a:cubicBezTo>
                    <a:pt x="2027" y="4845"/>
                    <a:pt x="4326" y="4135"/>
                    <a:pt x="6508" y="4135"/>
                  </a:cubicBezTo>
                  <a:cubicBezTo>
                    <a:pt x="8867" y="4135"/>
                    <a:pt x="11090" y="4964"/>
                    <a:pt x="12476" y="5622"/>
                  </a:cubicBezTo>
                  <a:cubicBezTo>
                    <a:pt x="12476" y="4288"/>
                    <a:pt x="12576" y="2887"/>
                    <a:pt x="12643" y="1853"/>
                  </a:cubicBezTo>
                  <a:cubicBezTo>
                    <a:pt x="10094" y="482"/>
                    <a:pt x="7819" y="0"/>
                    <a:pt x="5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3103214" y="1653929"/>
              <a:ext cx="413058" cy="158311"/>
            </a:xfrm>
            <a:custGeom>
              <a:avLst/>
              <a:gdLst/>
              <a:ahLst/>
              <a:cxnLst/>
              <a:rect l="l" t="t" r="r" b="b"/>
              <a:pathLst>
                <a:path w="11509" h="4411" extrusionOk="0">
                  <a:moveTo>
                    <a:pt x="5321" y="0"/>
                  </a:moveTo>
                  <a:cubicBezTo>
                    <a:pt x="3685" y="0"/>
                    <a:pt x="2231" y="373"/>
                    <a:pt x="1134" y="775"/>
                  </a:cubicBezTo>
                  <a:cubicBezTo>
                    <a:pt x="834" y="1442"/>
                    <a:pt x="400" y="2409"/>
                    <a:pt x="0" y="3510"/>
                  </a:cubicBezTo>
                  <a:cubicBezTo>
                    <a:pt x="1623" y="2754"/>
                    <a:pt x="3188" y="2468"/>
                    <a:pt x="4624" y="2468"/>
                  </a:cubicBezTo>
                  <a:cubicBezTo>
                    <a:pt x="7498" y="2468"/>
                    <a:pt x="9863" y="3610"/>
                    <a:pt x="11175" y="4411"/>
                  </a:cubicBezTo>
                  <a:cubicBezTo>
                    <a:pt x="11342" y="3443"/>
                    <a:pt x="11508" y="2709"/>
                    <a:pt x="11475" y="2042"/>
                  </a:cubicBezTo>
                  <a:cubicBezTo>
                    <a:pt x="9361" y="502"/>
                    <a:pt x="7219" y="0"/>
                    <a:pt x="53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3009829" y="2096197"/>
              <a:ext cx="487279" cy="443672"/>
            </a:xfrm>
            <a:custGeom>
              <a:avLst/>
              <a:gdLst/>
              <a:ahLst/>
              <a:cxnLst/>
              <a:rect l="l" t="t" r="r" b="b"/>
              <a:pathLst>
                <a:path w="13577" h="12362" extrusionOk="0">
                  <a:moveTo>
                    <a:pt x="6805" y="0"/>
                  </a:moveTo>
                  <a:cubicBezTo>
                    <a:pt x="3989" y="0"/>
                    <a:pt x="1455" y="1926"/>
                    <a:pt x="767" y="4763"/>
                  </a:cubicBezTo>
                  <a:cubicBezTo>
                    <a:pt x="0" y="8066"/>
                    <a:pt x="2035" y="11401"/>
                    <a:pt x="5371" y="12202"/>
                  </a:cubicBezTo>
                  <a:cubicBezTo>
                    <a:pt x="5836" y="12310"/>
                    <a:pt x="6302" y="12362"/>
                    <a:pt x="6761" y="12362"/>
                  </a:cubicBezTo>
                  <a:cubicBezTo>
                    <a:pt x="9562" y="12362"/>
                    <a:pt x="12117" y="10436"/>
                    <a:pt x="12776" y="7599"/>
                  </a:cubicBezTo>
                  <a:cubicBezTo>
                    <a:pt x="13577" y="4296"/>
                    <a:pt x="11508" y="961"/>
                    <a:pt x="8206" y="160"/>
                  </a:cubicBezTo>
                  <a:cubicBezTo>
                    <a:pt x="7736" y="52"/>
                    <a:pt x="7267" y="0"/>
                    <a:pt x="68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3042130" y="2126416"/>
              <a:ext cx="421456" cy="382839"/>
            </a:xfrm>
            <a:custGeom>
              <a:avLst/>
              <a:gdLst/>
              <a:ahLst/>
              <a:cxnLst/>
              <a:rect l="l" t="t" r="r" b="b"/>
              <a:pathLst>
                <a:path w="11743" h="10667" extrusionOk="0">
                  <a:moveTo>
                    <a:pt x="5855" y="1"/>
                  </a:moveTo>
                  <a:cubicBezTo>
                    <a:pt x="3446" y="1"/>
                    <a:pt x="1271" y="1672"/>
                    <a:pt x="701" y="4121"/>
                  </a:cubicBezTo>
                  <a:cubicBezTo>
                    <a:pt x="1" y="6990"/>
                    <a:pt x="1769" y="9859"/>
                    <a:pt x="4638" y="10526"/>
                  </a:cubicBezTo>
                  <a:cubicBezTo>
                    <a:pt x="5046" y="10621"/>
                    <a:pt x="5456" y="10667"/>
                    <a:pt x="5860" y="10667"/>
                  </a:cubicBezTo>
                  <a:cubicBezTo>
                    <a:pt x="8288" y="10667"/>
                    <a:pt x="10503" y="9016"/>
                    <a:pt x="11075" y="6556"/>
                  </a:cubicBezTo>
                  <a:cubicBezTo>
                    <a:pt x="11743" y="3688"/>
                    <a:pt x="9975" y="819"/>
                    <a:pt x="7106" y="152"/>
                  </a:cubicBezTo>
                  <a:cubicBezTo>
                    <a:pt x="6687" y="50"/>
                    <a:pt x="6268" y="1"/>
                    <a:pt x="58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3058890" y="2141310"/>
              <a:ext cx="389119" cy="353445"/>
            </a:xfrm>
            <a:custGeom>
              <a:avLst/>
              <a:gdLst/>
              <a:ahLst/>
              <a:cxnLst/>
              <a:rect l="l" t="t" r="r" b="b"/>
              <a:pathLst>
                <a:path w="10842" h="9848" extrusionOk="0">
                  <a:moveTo>
                    <a:pt x="5393" y="1"/>
                  </a:moveTo>
                  <a:cubicBezTo>
                    <a:pt x="3171" y="1"/>
                    <a:pt x="1148" y="1526"/>
                    <a:pt x="635" y="3806"/>
                  </a:cubicBezTo>
                  <a:cubicBezTo>
                    <a:pt x="1" y="6442"/>
                    <a:pt x="1635" y="9077"/>
                    <a:pt x="4271" y="9711"/>
                  </a:cubicBezTo>
                  <a:cubicBezTo>
                    <a:pt x="4659" y="9803"/>
                    <a:pt x="5046" y="9847"/>
                    <a:pt x="5427" y="9847"/>
                  </a:cubicBezTo>
                  <a:cubicBezTo>
                    <a:pt x="7663" y="9847"/>
                    <a:pt x="9667" y="8322"/>
                    <a:pt x="10208" y="6041"/>
                  </a:cubicBezTo>
                  <a:cubicBezTo>
                    <a:pt x="10842" y="3406"/>
                    <a:pt x="9174" y="771"/>
                    <a:pt x="6539" y="137"/>
                  </a:cubicBezTo>
                  <a:cubicBezTo>
                    <a:pt x="6156" y="45"/>
                    <a:pt x="5772" y="1"/>
                    <a:pt x="5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3145097" y="2216032"/>
              <a:ext cx="211930" cy="207157"/>
            </a:xfrm>
            <a:custGeom>
              <a:avLst/>
              <a:gdLst/>
              <a:ahLst/>
              <a:cxnLst/>
              <a:rect l="l" t="t" r="r" b="b"/>
              <a:pathLst>
                <a:path w="5905" h="5772" extrusionOk="0">
                  <a:moveTo>
                    <a:pt x="2663" y="1"/>
                  </a:moveTo>
                  <a:cubicBezTo>
                    <a:pt x="2622" y="1"/>
                    <a:pt x="2579" y="8"/>
                    <a:pt x="2536" y="23"/>
                  </a:cubicBezTo>
                  <a:cubicBezTo>
                    <a:pt x="2169" y="123"/>
                    <a:pt x="2102" y="457"/>
                    <a:pt x="2102" y="457"/>
                  </a:cubicBezTo>
                  <a:cubicBezTo>
                    <a:pt x="2102" y="457"/>
                    <a:pt x="1880" y="370"/>
                    <a:pt x="1668" y="370"/>
                  </a:cubicBezTo>
                  <a:cubicBezTo>
                    <a:pt x="1532" y="370"/>
                    <a:pt x="1400" y="406"/>
                    <a:pt x="1335" y="524"/>
                  </a:cubicBezTo>
                  <a:cubicBezTo>
                    <a:pt x="1168" y="757"/>
                    <a:pt x="1235" y="957"/>
                    <a:pt x="1235" y="1024"/>
                  </a:cubicBezTo>
                  <a:cubicBezTo>
                    <a:pt x="1208" y="1024"/>
                    <a:pt x="1075" y="939"/>
                    <a:pt x="937" y="939"/>
                  </a:cubicBezTo>
                  <a:cubicBezTo>
                    <a:pt x="903" y="939"/>
                    <a:pt x="868" y="944"/>
                    <a:pt x="835" y="957"/>
                  </a:cubicBezTo>
                  <a:cubicBezTo>
                    <a:pt x="734" y="1024"/>
                    <a:pt x="701" y="1057"/>
                    <a:pt x="668" y="1191"/>
                  </a:cubicBezTo>
                  <a:cubicBezTo>
                    <a:pt x="534" y="1591"/>
                    <a:pt x="734" y="1858"/>
                    <a:pt x="734" y="1858"/>
                  </a:cubicBezTo>
                  <a:cubicBezTo>
                    <a:pt x="734" y="1858"/>
                    <a:pt x="67" y="1858"/>
                    <a:pt x="101" y="2225"/>
                  </a:cubicBezTo>
                  <a:cubicBezTo>
                    <a:pt x="101" y="2592"/>
                    <a:pt x="434" y="2725"/>
                    <a:pt x="434" y="2725"/>
                  </a:cubicBezTo>
                  <a:cubicBezTo>
                    <a:pt x="434" y="2725"/>
                    <a:pt x="334" y="2759"/>
                    <a:pt x="201" y="2859"/>
                  </a:cubicBezTo>
                  <a:cubicBezTo>
                    <a:pt x="67" y="2925"/>
                    <a:pt x="1" y="3059"/>
                    <a:pt x="67" y="3259"/>
                  </a:cubicBezTo>
                  <a:cubicBezTo>
                    <a:pt x="195" y="3591"/>
                    <a:pt x="381" y="3630"/>
                    <a:pt x="461" y="3630"/>
                  </a:cubicBezTo>
                  <a:cubicBezTo>
                    <a:pt x="486" y="3630"/>
                    <a:pt x="501" y="3626"/>
                    <a:pt x="501" y="3626"/>
                  </a:cubicBezTo>
                  <a:lnTo>
                    <a:pt x="501" y="3626"/>
                  </a:lnTo>
                  <a:cubicBezTo>
                    <a:pt x="501" y="3626"/>
                    <a:pt x="267" y="3826"/>
                    <a:pt x="434" y="4193"/>
                  </a:cubicBezTo>
                  <a:cubicBezTo>
                    <a:pt x="580" y="4401"/>
                    <a:pt x="765" y="4440"/>
                    <a:pt x="883" y="4440"/>
                  </a:cubicBezTo>
                  <a:cubicBezTo>
                    <a:pt x="954" y="4440"/>
                    <a:pt x="1001" y="4426"/>
                    <a:pt x="1001" y="4426"/>
                  </a:cubicBezTo>
                  <a:lnTo>
                    <a:pt x="1001" y="4426"/>
                  </a:lnTo>
                  <a:cubicBezTo>
                    <a:pt x="1001" y="4426"/>
                    <a:pt x="768" y="4627"/>
                    <a:pt x="1101" y="4893"/>
                  </a:cubicBezTo>
                  <a:cubicBezTo>
                    <a:pt x="1211" y="4953"/>
                    <a:pt x="1313" y="4974"/>
                    <a:pt x="1400" y="4974"/>
                  </a:cubicBezTo>
                  <a:cubicBezTo>
                    <a:pt x="1604" y="4974"/>
                    <a:pt x="1735" y="4860"/>
                    <a:pt x="1735" y="4860"/>
                  </a:cubicBezTo>
                  <a:lnTo>
                    <a:pt x="1735" y="4860"/>
                  </a:lnTo>
                  <a:cubicBezTo>
                    <a:pt x="1735" y="4860"/>
                    <a:pt x="1635" y="5427"/>
                    <a:pt x="2102" y="5594"/>
                  </a:cubicBezTo>
                  <a:cubicBezTo>
                    <a:pt x="2169" y="5618"/>
                    <a:pt x="2232" y="5628"/>
                    <a:pt x="2292" y="5628"/>
                  </a:cubicBezTo>
                  <a:cubicBezTo>
                    <a:pt x="2649" y="5628"/>
                    <a:pt x="2869" y="5260"/>
                    <a:pt x="2869" y="5260"/>
                  </a:cubicBezTo>
                  <a:lnTo>
                    <a:pt x="2869" y="5260"/>
                  </a:lnTo>
                  <a:cubicBezTo>
                    <a:pt x="2869" y="5260"/>
                    <a:pt x="2841" y="5772"/>
                    <a:pt x="3256" y="5772"/>
                  </a:cubicBezTo>
                  <a:cubicBezTo>
                    <a:pt x="3291" y="5772"/>
                    <a:pt x="3329" y="5768"/>
                    <a:pt x="3370" y="5761"/>
                  </a:cubicBezTo>
                  <a:cubicBezTo>
                    <a:pt x="3903" y="5694"/>
                    <a:pt x="3770" y="5127"/>
                    <a:pt x="3770" y="5127"/>
                  </a:cubicBezTo>
                  <a:lnTo>
                    <a:pt x="3770" y="5127"/>
                  </a:lnTo>
                  <a:cubicBezTo>
                    <a:pt x="3770" y="5127"/>
                    <a:pt x="4005" y="5426"/>
                    <a:pt x="4304" y="5426"/>
                  </a:cubicBezTo>
                  <a:cubicBezTo>
                    <a:pt x="4378" y="5426"/>
                    <a:pt x="4457" y="5407"/>
                    <a:pt x="4537" y="5360"/>
                  </a:cubicBezTo>
                  <a:cubicBezTo>
                    <a:pt x="4971" y="5094"/>
                    <a:pt x="4804" y="4793"/>
                    <a:pt x="4804" y="4793"/>
                  </a:cubicBezTo>
                  <a:lnTo>
                    <a:pt x="4804" y="4793"/>
                  </a:lnTo>
                  <a:cubicBezTo>
                    <a:pt x="4804" y="4793"/>
                    <a:pt x="4868" y="4804"/>
                    <a:pt x="4954" y="4804"/>
                  </a:cubicBezTo>
                  <a:cubicBezTo>
                    <a:pt x="5180" y="4804"/>
                    <a:pt x="5564" y="4734"/>
                    <a:pt x="5371" y="4226"/>
                  </a:cubicBezTo>
                  <a:cubicBezTo>
                    <a:pt x="5371" y="4226"/>
                    <a:pt x="5871" y="4126"/>
                    <a:pt x="5838" y="3793"/>
                  </a:cubicBezTo>
                  <a:cubicBezTo>
                    <a:pt x="5805" y="3759"/>
                    <a:pt x="5805" y="3726"/>
                    <a:pt x="5805" y="3693"/>
                  </a:cubicBezTo>
                  <a:cubicBezTo>
                    <a:pt x="5705" y="3392"/>
                    <a:pt x="5505" y="3359"/>
                    <a:pt x="5505" y="3359"/>
                  </a:cubicBezTo>
                  <a:cubicBezTo>
                    <a:pt x="5505" y="3359"/>
                    <a:pt x="5905" y="2992"/>
                    <a:pt x="5838" y="2658"/>
                  </a:cubicBezTo>
                  <a:cubicBezTo>
                    <a:pt x="5738" y="2325"/>
                    <a:pt x="5404" y="2225"/>
                    <a:pt x="5404" y="2225"/>
                  </a:cubicBezTo>
                  <a:cubicBezTo>
                    <a:pt x="5404" y="2225"/>
                    <a:pt x="5538" y="1991"/>
                    <a:pt x="5538" y="1758"/>
                  </a:cubicBezTo>
                  <a:cubicBezTo>
                    <a:pt x="5505" y="1658"/>
                    <a:pt x="5505" y="1558"/>
                    <a:pt x="5404" y="1458"/>
                  </a:cubicBezTo>
                  <a:cubicBezTo>
                    <a:pt x="5275" y="1272"/>
                    <a:pt x="5135" y="1231"/>
                    <a:pt x="5030" y="1231"/>
                  </a:cubicBezTo>
                  <a:cubicBezTo>
                    <a:pt x="4947" y="1231"/>
                    <a:pt x="4886" y="1257"/>
                    <a:pt x="4871" y="1257"/>
                  </a:cubicBezTo>
                  <a:cubicBezTo>
                    <a:pt x="4904" y="1157"/>
                    <a:pt x="5071" y="891"/>
                    <a:pt x="4837" y="657"/>
                  </a:cubicBezTo>
                  <a:cubicBezTo>
                    <a:pt x="4756" y="602"/>
                    <a:pt x="4671" y="583"/>
                    <a:pt x="4592" y="583"/>
                  </a:cubicBezTo>
                  <a:cubicBezTo>
                    <a:pt x="4380" y="583"/>
                    <a:pt x="4204" y="724"/>
                    <a:pt x="4204" y="724"/>
                  </a:cubicBezTo>
                  <a:cubicBezTo>
                    <a:pt x="4204" y="724"/>
                    <a:pt x="4104" y="90"/>
                    <a:pt x="3703" y="57"/>
                  </a:cubicBezTo>
                  <a:cubicBezTo>
                    <a:pt x="3684" y="55"/>
                    <a:pt x="3666" y="54"/>
                    <a:pt x="3649" y="54"/>
                  </a:cubicBezTo>
                  <a:cubicBezTo>
                    <a:pt x="3267" y="54"/>
                    <a:pt x="3236" y="390"/>
                    <a:pt x="3236" y="390"/>
                  </a:cubicBezTo>
                  <a:cubicBezTo>
                    <a:pt x="3236" y="390"/>
                    <a:pt x="2977" y="1"/>
                    <a:pt x="2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>
              <a:off x="3356989" y="2044444"/>
              <a:ext cx="273015" cy="271795"/>
            </a:xfrm>
            <a:custGeom>
              <a:avLst/>
              <a:gdLst/>
              <a:ahLst/>
              <a:cxnLst/>
              <a:rect l="l" t="t" r="r" b="b"/>
              <a:pathLst>
                <a:path w="7607" h="7573" extrusionOk="0">
                  <a:moveTo>
                    <a:pt x="3837" y="1"/>
                  </a:moveTo>
                  <a:cubicBezTo>
                    <a:pt x="1769" y="1"/>
                    <a:pt x="1" y="1669"/>
                    <a:pt x="1" y="3737"/>
                  </a:cubicBezTo>
                  <a:cubicBezTo>
                    <a:pt x="1" y="5838"/>
                    <a:pt x="1669" y="7573"/>
                    <a:pt x="3770" y="7573"/>
                  </a:cubicBezTo>
                  <a:cubicBezTo>
                    <a:pt x="5838" y="7573"/>
                    <a:pt x="7606" y="5905"/>
                    <a:pt x="7606" y="3837"/>
                  </a:cubicBezTo>
                  <a:cubicBezTo>
                    <a:pt x="7606" y="1735"/>
                    <a:pt x="5938" y="34"/>
                    <a:pt x="3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3451593" y="2136644"/>
              <a:ext cx="79030" cy="82619"/>
            </a:xfrm>
            <a:custGeom>
              <a:avLst/>
              <a:gdLst/>
              <a:ahLst/>
              <a:cxnLst/>
              <a:rect l="l" t="t" r="r" b="b"/>
              <a:pathLst>
                <a:path w="2202" h="2302" fill="none" extrusionOk="0">
                  <a:moveTo>
                    <a:pt x="0" y="2302"/>
                  </a:moveTo>
                  <a:lnTo>
                    <a:pt x="2202" y="0"/>
                  </a:lnTo>
                </a:path>
              </a:pathLst>
            </a:custGeom>
            <a:solidFill>
              <a:schemeClr val="lt1"/>
            </a:solidFill>
            <a:ln w="133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>
              <a:off x="3451593" y="2136644"/>
              <a:ext cx="79030" cy="82619"/>
            </a:xfrm>
            <a:custGeom>
              <a:avLst/>
              <a:gdLst/>
              <a:ahLst/>
              <a:cxnLst/>
              <a:rect l="l" t="t" r="r" b="b"/>
              <a:pathLst>
                <a:path w="2202" h="2302" fill="none" extrusionOk="0">
                  <a:moveTo>
                    <a:pt x="2202" y="2302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133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36"/>
          <p:cNvGrpSpPr/>
          <p:nvPr/>
        </p:nvGrpSpPr>
        <p:grpSpPr>
          <a:xfrm>
            <a:off x="6978454" y="1872363"/>
            <a:ext cx="620174" cy="966081"/>
            <a:chOff x="4262967" y="1584938"/>
            <a:chExt cx="620174" cy="966081"/>
          </a:xfrm>
        </p:grpSpPr>
        <p:sp>
          <p:nvSpPr>
            <p:cNvPr id="342" name="Google Shape;342;p36"/>
            <p:cNvSpPr/>
            <p:nvPr/>
          </p:nvSpPr>
          <p:spPr>
            <a:xfrm>
              <a:off x="4286905" y="1584938"/>
              <a:ext cx="482505" cy="837062"/>
            </a:xfrm>
            <a:custGeom>
              <a:avLst/>
              <a:gdLst/>
              <a:ahLst/>
              <a:cxnLst/>
              <a:rect l="l" t="t" r="r" b="b"/>
              <a:pathLst>
                <a:path w="13444" h="23323" extrusionOk="0">
                  <a:moveTo>
                    <a:pt x="8678" y="0"/>
                  </a:moveTo>
                  <a:cubicBezTo>
                    <a:pt x="8610" y="0"/>
                    <a:pt x="8542" y="2"/>
                    <a:pt x="8473" y="5"/>
                  </a:cubicBezTo>
                  <a:cubicBezTo>
                    <a:pt x="5805" y="139"/>
                    <a:pt x="3937" y="1073"/>
                    <a:pt x="3503" y="2007"/>
                  </a:cubicBezTo>
                  <a:cubicBezTo>
                    <a:pt x="3436" y="2174"/>
                    <a:pt x="3303" y="2507"/>
                    <a:pt x="3103" y="2941"/>
                  </a:cubicBezTo>
                  <a:cubicBezTo>
                    <a:pt x="2802" y="3608"/>
                    <a:pt x="2402" y="4575"/>
                    <a:pt x="1968" y="5643"/>
                  </a:cubicBezTo>
                  <a:cubicBezTo>
                    <a:pt x="1635" y="6577"/>
                    <a:pt x="1268" y="7511"/>
                    <a:pt x="968" y="8578"/>
                  </a:cubicBezTo>
                  <a:cubicBezTo>
                    <a:pt x="567" y="10013"/>
                    <a:pt x="234" y="11514"/>
                    <a:pt x="134" y="12915"/>
                  </a:cubicBezTo>
                  <a:cubicBezTo>
                    <a:pt x="100" y="13482"/>
                    <a:pt x="100" y="14116"/>
                    <a:pt x="100" y="14683"/>
                  </a:cubicBezTo>
                  <a:cubicBezTo>
                    <a:pt x="0" y="18485"/>
                    <a:pt x="501" y="22288"/>
                    <a:pt x="1902" y="23122"/>
                  </a:cubicBezTo>
                  <a:cubicBezTo>
                    <a:pt x="2123" y="23263"/>
                    <a:pt x="2487" y="23323"/>
                    <a:pt x="2947" y="23323"/>
                  </a:cubicBezTo>
                  <a:cubicBezTo>
                    <a:pt x="4777" y="23323"/>
                    <a:pt x="8128" y="22374"/>
                    <a:pt x="10074" y="21788"/>
                  </a:cubicBezTo>
                  <a:cubicBezTo>
                    <a:pt x="10942" y="21521"/>
                    <a:pt x="11509" y="21321"/>
                    <a:pt x="11509" y="21321"/>
                  </a:cubicBezTo>
                  <a:cubicBezTo>
                    <a:pt x="11509" y="21321"/>
                    <a:pt x="12609" y="20520"/>
                    <a:pt x="12576" y="18619"/>
                  </a:cubicBezTo>
                  <a:cubicBezTo>
                    <a:pt x="12509" y="17518"/>
                    <a:pt x="12509" y="15283"/>
                    <a:pt x="12576" y="13048"/>
                  </a:cubicBezTo>
                  <a:cubicBezTo>
                    <a:pt x="12576" y="11714"/>
                    <a:pt x="12643" y="10346"/>
                    <a:pt x="12743" y="9312"/>
                  </a:cubicBezTo>
                  <a:cubicBezTo>
                    <a:pt x="12743" y="9112"/>
                    <a:pt x="12743" y="8878"/>
                    <a:pt x="12776" y="8745"/>
                  </a:cubicBezTo>
                  <a:cubicBezTo>
                    <a:pt x="12843" y="7978"/>
                    <a:pt x="12976" y="7277"/>
                    <a:pt x="13110" y="6644"/>
                  </a:cubicBezTo>
                  <a:cubicBezTo>
                    <a:pt x="13277" y="5676"/>
                    <a:pt x="13443" y="4942"/>
                    <a:pt x="13410" y="4275"/>
                  </a:cubicBezTo>
                  <a:cubicBezTo>
                    <a:pt x="13343" y="3908"/>
                    <a:pt x="13310" y="3608"/>
                    <a:pt x="13277" y="3241"/>
                  </a:cubicBezTo>
                  <a:cubicBezTo>
                    <a:pt x="12843" y="2340"/>
                    <a:pt x="11842" y="939"/>
                    <a:pt x="10274" y="306"/>
                  </a:cubicBezTo>
                  <a:cubicBezTo>
                    <a:pt x="9796" y="126"/>
                    <a:pt x="9263" y="0"/>
                    <a:pt x="8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>
              <a:off x="4288090" y="1852638"/>
              <a:ext cx="453793" cy="261674"/>
            </a:xfrm>
            <a:custGeom>
              <a:avLst/>
              <a:gdLst/>
              <a:ahLst/>
              <a:cxnLst/>
              <a:rect l="l" t="t" r="r" b="b"/>
              <a:pathLst>
                <a:path w="12644" h="7291" extrusionOk="0">
                  <a:moveTo>
                    <a:pt x="5880" y="0"/>
                  </a:moveTo>
                  <a:cubicBezTo>
                    <a:pt x="3810" y="0"/>
                    <a:pt x="2124" y="550"/>
                    <a:pt x="901" y="1153"/>
                  </a:cubicBezTo>
                  <a:cubicBezTo>
                    <a:pt x="468" y="2620"/>
                    <a:pt x="134" y="4121"/>
                    <a:pt x="67" y="5489"/>
                  </a:cubicBezTo>
                  <a:cubicBezTo>
                    <a:pt x="1" y="6056"/>
                    <a:pt x="1" y="6690"/>
                    <a:pt x="1" y="7290"/>
                  </a:cubicBezTo>
                  <a:cubicBezTo>
                    <a:pt x="67" y="7190"/>
                    <a:pt x="134" y="7157"/>
                    <a:pt x="168" y="7057"/>
                  </a:cubicBezTo>
                  <a:cubicBezTo>
                    <a:pt x="2027" y="4845"/>
                    <a:pt x="4326" y="4135"/>
                    <a:pt x="6508" y="4135"/>
                  </a:cubicBezTo>
                  <a:cubicBezTo>
                    <a:pt x="8867" y="4135"/>
                    <a:pt x="11090" y="4964"/>
                    <a:pt x="12476" y="5622"/>
                  </a:cubicBezTo>
                  <a:cubicBezTo>
                    <a:pt x="12476" y="4288"/>
                    <a:pt x="12576" y="2887"/>
                    <a:pt x="12643" y="1853"/>
                  </a:cubicBezTo>
                  <a:cubicBezTo>
                    <a:pt x="10094" y="482"/>
                    <a:pt x="7819" y="0"/>
                    <a:pt x="5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>
              <a:off x="4356351" y="1665079"/>
              <a:ext cx="413058" cy="158311"/>
            </a:xfrm>
            <a:custGeom>
              <a:avLst/>
              <a:gdLst/>
              <a:ahLst/>
              <a:cxnLst/>
              <a:rect l="l" t="t" r="r" b="b"/>
              <a:pathLst>
                <a:path w="11509" h="4411" extrusionOk="0">
                  <a:moveTo>
                    <a:pt x="5321" y="0"/>
                  </a:moveTo>
                  <a:cubicBezTo>
                    <a:pt x="3685" y="0"/>
                    <a:pt x="2231" y="373"/>
                    <a:pt x="1134" y="775"/>
                  </a:cubicBezTo>
                  <a:cubicBezTo>
                    <a:pt x="834" y="1442"/>
                    <a:pt x="400" y="2409"/>
                    <a:pt x="0" y="3510"/>
                  </a:cubicBezTo>
                  <a:cubicBezTo>
                    <a:pt x="1623" y="2754"/>
                    <a:pt x="3188" y="2468"/>
                    <a:pt x="4624" y="2468"/>
                  </a:cubicBezTo>
                  <a:cubicBezTo>
                    <a:pt x="7498" y="2468"/>
                    <a:pt x="9863" y="3610"/>
                    <a:pt x="11175" y="4411"/>
                  </a:cubicBezTo>
                  <a:cubicBezTo>
                    <a:pt x="11342" y="3443"/>
                    <a:pt x="11508" y="2709"/>
                    <a:pt x="11475" y="2042"/>
                  </a:cubicBezTo>
                  <a:cubicBezTo>
                    <a:pt x="9361" y="502"/>
                    <a:pt x="7219" y="0"/>
                    <a:pt x="53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4262967" y="2107347"/>
              <a:ext cx="487279" cy="443672"/>
            </a:xfrm>
            <a:custGeom>
              <a:avLst/>
              <a:gdLst/>
              <a:ahLst/>
              <a:cxnLst/>
              <a:rect l="l" t="t" r="r" b="b"/>
              <a:pathLst>
                <a:path w="13577" h="12362" extrusionOk="0">
                  <a:moveTo>
                    <a:pt x="6805" y="0"/>
                  </a:moveTo>
                  <a:cubicBezTo>
                    <a:pt x="3989" y="0"/>
                    <a:pt x="1455" y="1926"/>
                    <a:pt x="767" y="4763"/>
                  </a:cubicBezTo>
                  <a:cubicBezTo>
                    <a:pt x="0" y="8066"/>
                    <a:pt x="2035" y="11401"/>
                    <a:pt x="5371" y="12202"/>
                  </a:cubicBezTo>
                  <a:cubicBezTo>
                    <a:pt x="5836" y="12310"/>
                    <a:pt x="6302" y="12362"/>
                    <a:pt x="6761" y="12362"/>
                  </a:cubicBezTo>
                  <a:cubicBezTo>
                    <a:pt x="9562" y="12362"/>
                    <a:pt x="12117" y="10436"/>
                    <a:pt x="12776" y="7599"/>
                  </a:cubicBezTo>
                  <a:cubicBezTo>
                    <a:pt x="13577" y="4296"/>
                    <a:pt x="11508" y="961"/>
                    <a:pt x="8206" y="160"/>
                  </a:cubicBezTo>
                  <a:cubicBezTo>
                    <a:pt x="7736" y="52"/>
                    <a:pt x="7267" y="0"/>
                    <a:pt x="68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4295267" y="2137566"/>
              <a:ext cx="421456" cy="382839"/>
            </a:xfrm>
            <a:custGeom>
              <a:avLst/>
              <a:gdLst/>
              <a:ahLst/>
              <a:cxnLst/>
              <a:rect l="l" t="t" r="r" b="b"/>
              <a:pathLst>
                <a:path w="11743" h="10667" extrusionOk="0">
                  <a:moveTo>
                    <a:pt x="5855" y="1"/>
                  </a:moveTo>
                  <a:cubicBezTo>
                    <a:pt x="3446" y="1"/>
                    <a:pt x="1271" y="1672"/>
                    <a:pt x="701" y="4121"/>
                  </a:cubicBezTo>
                  <a:cubicBezTo>
                    <a:pt x="1" y="6990"/>
                    <a:pt x="1769" y="9859"/>
                    <a:pt x="4638" y="10526"/>
                  </a:cubicBezTo>
                  <a:cubicBezTo>
                    <a:pt x="5046" y="10621"/>
                    <a:pt x="5456" y="10667"/>
                    <a:pt x="5860" y="10667"/>
                  </a:cubicBezTo>
                  <a:cubicBezTo>
                    <a:pt x="8288" y="10667"/>
                    <a:pt x="10503" y="9016"/>
                    <a:pt x="11075" y="6556"/>
                  </a:cubicBezTo>
                  <a:cubicBezTo>
                    <a:pt x="11743" y="3688"/>
                    <a:pt x="9975" y="819"/>
                    <a:pt x="7106" y="152"/>
                  </a:cubicBezTo>
                  <a:cubicBezTo>
                    <a:pt x="6687" y="50"/>
                    <a:pt x="6268" y="1"/>
                    <a:pt x="58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4312028" y="2152460"/>
              <a:ext cx="389119" cy="353445"/>
            </a:xfrm>
            <a:custGeom>
              <a:avLst/>
              <a:gdLst/>
              <a:ahLst/>
              <a:cxnLst/>
              <a:rect l="l" t="t" r="r" b="b"/>
              <a:pathLst>
                <a:path w="10842" h="9848" extrusionOk="0">
                  <a:moveTo>
                    <a:pt x="5393" y="1"/>
                  </a:moveTo>
                  <a:cubicBezTo>
                    <a:pt x="3171" y="1"/>
                    <a:pt x="1148" y="1526"/>
                    <a:pt x="635" y="3806"/>
                  </a:cubicBezTo>
                  <a:cubicBezTo>
                    <a:pt x="1" y="6442"/>
                    <a:pt x="1635" y="9077"/>
                    <a:pt x="4271" y="9711"/>
                  </a:cubicBezTo>
                  <a:cubicBezTo>
                    <a:pt x="4659" y="9803"/>
                    <a:pt x="5046" y="9847"/>
                    <a:pt x="5427" y="9847"/>
                  </a:cubicBezTo>
                  <a:cubicBezTo>
                    <a:pt x="7663" y="9847"/>
                    <a:pt x="9667" y="8322"/>
                    <a:pt x="10208" y="6041"/>
                  </a:cubicBezTo>
                  <a:cubicBezTo>
                    <a:pt x="10842" y="3406"/>
                    <a:pt x="9174" y="771"/>
                    <a:pt x="6539" y="137"/>
                  </a:cubicBezTo>
                  <a:cubicBezTo>
                    <a:pt x="6156" y="45"/>
                    <a:pt x="5772" y="1"/>
                    <a:pt x="5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4398234" y="2227182"/>
              <a:ext cx="211930" cy="207157"/>
            </a:xfrm>
            <a:custGeom>
              <a:avLst/>
              <a:gdLst/>
              <a:ahLst/>
              <a:cxnLst/>
              <a:rect l="l" t="t" r="r" b="b"/>
              <a:pathLst>
                <a:path w="5905" h="5772" extrusionOk="0">
                  <a:moveTo>
                    <a:pt x="2663" y="1"/>
                  </a:moveTo>
                  <a:cubicBezTo>
                    <a:pt x="2622" y="1"/>
                    <a:pt x="2579" y="8"/>
                    <a:pt x="2536" y="23"/>
                  </a:cubicBezTo>
                  <a:cubicBezTo>
                    <a:pt x="2169" y="123"/>
                    <a:pt x="2102" y="457"/>
                    <a:pt x="2102" y="457"/>
                  </a:cubicBezTo>
                  <a:cubicBezTo>
                    <a:pt x="2102" y="457"/>
                    <a:pt x="1880" y="370"/>
                    <a:pt x="1668" y="370"/>
                  </a:cubicBezTo>
                  <a:cubicBezTo>
                    <a:pt x="1532" y="370"/>
                    <a:pt x="1400" y="406"/>
                    <a:pt x="1335" y="524"/>
                  </a:cubicBezTo>
                  <a:cubicBezTo>
                    <a:pt x="1168" y="757"/>
                    <a:pt x="1235" y="957"/>
                    <a:pt x="1235" y="1024"/>
                  </a:cubicBezTo>
                  <a:cubicBezTo>
                    <a:pt x="1208" y="1024"/>
                    <a:pt x="1075" y="939"/>
                    <a:pt x="937" y="939"/>
                  </a:cubicBezTo>
                  <a:cubicBezTo>
                    <a:pt x="903" y="939"/>
                    <a:pt x="868" y="944"/>
                    <a:pt x="835" y="957"/>
                  </a:cubicBezTo>
                  <a:cubicBezTo>
                    <a:pt x="734" y="1024"/>
                    <a:pt x="701" y="1057"/>
                    <a:pt x="668" y="1191"/>
                  </a:cubicBezTo>
                  <a:cubicBezTo>
                    <a:pt x="534" y="1591"/>
                    <a:pt x="734" y="1858"/>
                    <a:pt x="734" y="1858"/>
                  </a:cubicBezTo>
                  <a:cubicBezTo>
                    <a:pt x="734" y="1858"/>
                    <a:pt x="67" y="1858"/>
                    <a:pt x="101" y="2225"/>
                  </a:cubicBezTo>
                  <a:cubicBezTo>
                    <a:pt x="101" y="2592"/>
                    <a:pt x="434" y="2725"/>
                    <a:pt x="434" y="2725"/>
                  </a:cubicBezTo>
                  <a:cubicBezTo>
                    <a:pt x="434" y="2725"/>
                    <a:pt x="334" y="2759"/>
                    <a:pt x="201" y="2859"/>
                  </a:cubicBezTo>
                  <a:cubicBezTo>
                    <a:pt x="67" y="2925"/>
                    <a:pt x="1" y="3059"/>
                    <a:pt x="67" y="3259"/>
                  </a:cubicBezTo>
                  <a:cubicBezTo>
                    <a:pt x="195" y="3591"/>
                    <a:pt x="381" y="3630"/>
                    <a:pt x="461" y="3630"/>
                  </a:cubicBezTo>
                  <a:cubicBezTo>
                    <a:pt x="486" y="3630"/>
                    <a:pt x="501" y="3626"/>
                    <a:pt x="501" y="3626"/>
                  </a:cubicBezTo>
                  <a:lnTo>
                    <a:pt x="501" y="3626"/>
                  </a:lnTo>
                  <a:cubicBezTo>
                    <a:pt x="501" y="3626"/>
                    <a:pt x="267" y="3826"/>
                    <a:pt x="434" y="4193"/>
                  </a:cubicBezTo>
                  <a:cubicBezTo>
                    <a:pt x="580" y="4401"/>
                    <a:pt x="765" y="4440"/>
                    <a:pt x="883" y="4440"/>
                  </a:cubicBezTo>
                  <a:cubicBezTo>
                    <a:pt x="954" y="4440"/>
                    <a:pt x="1001" y="4426"/>
                    <a:pt x="1001" y="4426"/>
                  </a:cubicBezTo>
                  <a:lnTo>
                    <a:pt x="1001" y="4426"/>
                  </a:lnTo>
                  <a:cubicBezTo>
                    <a:pt x="1001" y="4426"/>
                    <a:pt x="768" y="4627"/>
                    <a:pt x="1101" y="4893"/>
                  </a:cubicBezTo>
                  <a:cubicBezTo>
                    <a:pt x="1211" y="4953"/>
                    <a:pt x="1313" y="4974"/>
                    <a:pt x="1400" y="4974"/>
                  </a:cubicBezTo>
                  <a:cubicBezTo>
                    <a:pt x="1604" y="4974"/>
                    <a:pt x="1735" y="4860"/>
                    <a:pt x="1735" y="4860"/>
                  </a:cubicBezTo>
                  <a:lnTo>
                    <a:pt x="1735" y="4860"/>
                  </a:lnTo>
                  <a:cubicBezTo>
                    <a:pt x="1735" y="4860"/>
                    <a:pt x="1635" y="5427"/>
                    <a:pt x="2102" y="5594"/>
                  </a:cubicBezTo>
                  <a:cubicBezTo>
                    <a:pt x="2169" y="5618"/>
                    <a:pt x="2232" y="5628"/>
                    <a:pt x="2292" y="5628"/>
                  </a:cubicBezTo>
                  <a:cubicBezTo>
                    <a:pt x="2649" y="5628"/>
                    <a:pt x="2869" y="5260"/>
                    <a:pt x="2869" y="5260"/>
                  </a:cubicBezTo>
                  <a:lnTo>
                    <a:pt x="2869" y="5260"/>
                  </a:lnTo>
                  <a:cubicBezTo>
                    <a:pt x="2869" y="5260"/>
                    <a:pt x="2841" y="5772"/>
                    <a:pt x="3256" y="5772"/>
                  </a:cubicBezTo>
                  <a:cubicBezTo>
                    <a:pt x="3291" y="5772"/>
                    <a:pt x="3329" y="5768"/>
                    <a:pt x="3370" y="5761"/>
                  </a:cubicBezTo>
                  <a:cubicBezTo>
                    <a:pt x="3903" y="5694"/>
                    <a:pt x="3770" y="5127"/>
                    <a:pt x="3770" y="5127"/>
                  </a:cubicBezTo>
                  <a:lnTo>
                    <a:pt x="3770" y="5127"/>
                  </a:lnTo>
                  <a:cubicBezTo>
                    <a:pt x="3770" y="5127"/>
                    <a:pt x="4005" y="5426"/>
                    <a:pt x="4304" y="5426"/>
                  </a:cubicBezTo>
                  <a:cubicBezTo>
                    <a:pt x="4378" y="5426"/>
                    <a:pt x="4457" y="5407"/>
                    <a:pt x="4537" y="5360"/>
                  </a:cubicBezTo>
                  <a:cubicBezTo>
                    <a:pt x="4971" y="5094"/>
                    <a:pt x="4804" y="4793"/>
                    <a:pt x="4804" y="4793"/>
                  </a:cubicBezTo>
                  <a:lnTo>
                    <a:pt x="4804" y="4793"/>
                  </a:lnTo>
                  <a:cubicBezTo>
                    <a:pt x="4804" y="4793"/>
                    <a:pt x="4868" y="4804"/>
                    <a:pt x="4954" y="4804"/>
                  </a:cubicBezTo>
                  <a:cubicBezTo>
                    <a:pt x="5180" y="4804"/>
                    <a:pt x="5564" y="4734"/>
                    <a:pt x="5371" y="4226"/>
                  </a:cubicBezTo>
                  <a:cubicBezTo>
                    <a:pt x="5371" y="4226"/>
                    <a:pt x="5871" y="4126"/>
                    <a:pt x="5838" y="3793"/>
                  </a:cubicBezTo>
                  <a:cubicBezTo>
                    <a:pt x="5805" y="3759"/>
                    <a:pt x="5805" y="3726"/>
                    <a:pt x="5805" y="3693"/>
                  </a:cubicBezTo>
                  <a:cubicBezTo>
                    <a:pt x="5705" y="3392"/>
                    <a:pt x="5505" y="3359"/>
                    <a:pt x="5505" y="3359"/>
                  </a:cubicBezTo>
                  <a:cubicBezTo>
                    <a:pt x="5505" y="3359"/>
                    <a:pt x="5905" y="2992"/>
                    <a:pt x="5838" y="2658"/>
                  </a:cubicBezTo>
                  <a:cubicBezTo>
                    <a:pt x="5738" y="2325"/>
                    <a:pt x="5404" y="2225"/>
                    <a:pt x="5404" y="2225"/>
                  </a:cubicBezTo>
                  <a:cubicBezTo>
                    <a:pt x="5404" y="2225"/>
                    <a:pt x="5538" y="1991"/>
                    <a:pt x="5538" y="1758"/>
                  </a:cubicBezTo>
                  <a:cubicBezTo>
                    <a:pt x="5505" y="1658"/>
                    <a:pt x="5505" y="1558"/>
                    <a:pt x="5404" y="1458"/>
                  </a:cubicBezTo>
                  <a:cubicBezTo>
                    <a:pt x="5275" y="1272"/>
                    <a:pt x="5135" y="1231"/>
                    <a:pt x="5030" y="1231"/>
                  </a:cubicBezTo>
                  <a:cubicBezTo>
                    <a:pt x="4947" y="1231"/>
                    <a:pt x="4886" y="1257"/>
                    <a:pt x="4871" y="1257"/>
                  </a:cubicBezTo>
                  <a:cubicBezTo>
                    <a:pt x="4904" y="1157"/>
                    <a:pt x="5071" y="891"/>
                    <a:pt x="4837" y="657"/>
                  </a:cubicBezTo>
                  <a:cubicBezTo>
                    <a:pt x="4756" y="602"/>
                    <a:pt x="4671" y="583"/>
                    <a:pt x="4592" y="583"/>
                  </a:cubicBezTo>
                  <a:cubicBezTo>
                    <a:pt x="4380" y="583"/>
                    <a:pt x="4204" y="724"/>
                    <a:pt x="4204" y="724"/>
                  </a:cubicBezTo>
                  <a:cubicBezTo>
                    <a:pt x="4204" y="724"/>
                    <a:pt x="4104" y="90"/>
                    <a:pt x="3703" y="57"/>
                  </a:cubicBezTo>
                  <a:cubicBezTo>
                    <a:pt x="3684" y="55"/>
                    <a:pt x="3666" y="54"/>
                    <a:pt x="3649" y="54"/>
                  </a:cubicBezTo>
                  <a:cubicBezTo>
                    <a:pt x="3267" y="54"/>
                    <a:pt x="3236" y="390"/>
                    <a:pt x="3236" y="390"/>
                  </a:cubicBezTo>
                  <a:cubicBezTo>
                    <a:pt x="3236" y="390"/>
                    <a:pt x="2977" y="1"/>
                    <a:pt x="26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4398234" y="2327350"/>
              <a:ext cx="210746" cy="105588"/>
            </a:xfrm>
            <a:custGeom>
              <a:avLst/>
              <a:gdLst/>
              <a:ahLst/>
              <a:cxnLst/>
              <a:rect l="l" t="t" r="r" b="b"/>
              <a:pathLst>
                <a:path w="5872" h="2942" extrusionOk="0">
                  <a:moveTo>
                    <a:pt x="201" y="1"/>
                  </a:moveTo>
                  <a:cubicBezTo>
                    <a:pt x="67" y="101"/>
                    <a:pt x="1" y="234"/>
                    <a:pt x="67" y="435"/>
                  </a:cubicBezTo>
                  <a:cubicBezTo>
                    <a:pt x="210" y="778"/>
                    <a:pt x="427" y="802"/>
                    <a:pt x="486" y="802"/>
                  </a:cubicBezTo>
                  <a:cubicBezTo>
                    <a:pt x="495" y="802"/>
                    <a:pt x="501" y="801"/>
                    <a:pt x="501" y="801"/>
                  </a:cubicBezTo>
                  <a:lnTo>
                    <a:pt x="501" y="801"/>
                  </a:lnTo>
                  <a:cubicBezTo>
                    <a:pt x="501" y="802"/>
                    <a:pt x="267" y="1002"/>
                    <a:pt x="434" y="1335"/>
                  </a:cubicBezTo>
                  <a:cubicBezTo>
                    <a:pt x="601" y="1573"/>
                    <a:pt x="819" y="1608"/>
                    <a:pt x="930" y="1608"/>
                  </a:cubicBezTo>
                  <a:cubicBezTo>
                    <a:pt x="974" y="1608"/>
                    <a:pt x="1001" y="1602"/>
                    <a:pt x="1001" y="1602"/>
                  </a:cubicBezTo>
                  <a:lnTo>
                    <a:pt x="1001" y="1602"/>
                  </a:lnTo>
                  <a:cubicBezTo>
                    <a:pt x="1001" y="1602"/>
                    <a:pt x="768" y="1802"/>
                    <a:pt x="1101" y="2069"/>
                  </a:cubicBezTo>
                  <a:cubicBezTo>
                    <a:pt x="1201" y="2124"/>
                    <a:pt x="1294" y="2143"/>
                    <a:pt x="1376" y="2143"/>
                  </a:cubicBezTo>
                  <a:cubicBezTo>
                    <a:pt x="1594" y="2143"/>
                    <a:pt x="1735" y="2002"/>
                    <a:pt x="1735" y="2002"/>
                  </a:cubicBezTo>
                  <a:lnTo>
                    <a:pt x="1735" y="2002"/>
                  </a:lnTo>
                  <a:cubicBezTo>
                    <a:pt x="1735" y="2002"/>
                    <a:pt x="1635" y="2603"/>
                    <a:pt x="2102" y="2770"/>
                  </a:cubicBezTo>
                  <a:cubicBezTo>
                    <a:pt x="2169" y="2793"/>
                    <a:pt x="2232" y="2804"/>
                    <a:pt x="2292" y="2804"/>
                  </a:cubicBezTo>
                  <a:cubicBezTo>
                    <a:pt x="2649" y="2804"/>
                    <a:pt x="2869" y="2436"/>
                    <a:pt x="2869" y="2436"/>
                  </a:cubicBezTo>
                  <a:lnTo>
                    <a:pt x="2869" y="2436"/>
                  </a:lnTo>
                  <a:cubicBezTo>
                    <a:pt x="2869" y="2436"/>
                    <a:pt x="2840" y="2942"/>
                    <a:pt x="3286" y="2942"/>
                  </a:cubicBezTo>
                  <a:cubicBezTo>
                    <a:pt x="3312" y="2942"/>
                    <a:pt x="3340" y="2940"/>
                    <a:pt x="3370" y="2936"/>
                  </a:cubicBezTo>
                  <a:cubicBezTo>
                    <a:pt x="3903" y="2836"/>
                    <a:pt x="3770" y="2303"/>
                    <a:pt x="3770" y="2303"/>
                  </a:cubicBezTo>
                  <a:lnTo>
                    <a:pt x="3770" y="2303"/>
                  </a:lnTo>
                  <a:cubicBezTo>
                    <a:pt x="3770" y="2303"/>
                    <a:pt x="3992" y="2585"/>
                    <a:pt x="4279" y="2585"/>
                  </a:cubicBezTo>
                  <a:cubicBezTo>
                    <a:pt x="4361" y="2585"/>
                    <a:pt x="4448" y="2562"/>
                    <a:pt x="4537" y="2503"/>
                  </a:cubicBezTo>
                  <a:cubicBezTo>
                    <a:pt x="4971" y="2269"/>
                    <a:pt x="4804" y="1969"/>
                    <a:pt x="4804" y="1969"/>
                  </a:cubicBezTo>
                  <a:lnTo>
                    <a:pt x="4804" y="1969"/>
                  </a:lnTo>
                  <a:cubicBezTo>
                    <a:pt x="4804" y="1969"/>
                    <a:pt x="4868" y="1979"/>
                    <a:pt x="4954" y="1979"/>
                  </a:cubicBezTo>
                  <a:cubicBezTo>
                    <a:pt x="5180" y="1979"/>
                    <a:pt x="5564" y="1909"/>
                    <a:pt x="5371" y="1402"/>
                  </a:cubicBezTo>
                  <a:cubicBezTo>
                    <a:pt x="5371" y="1402"/>
                    <a:pt x="5871" y="1302"/>
                    <a:pt x="5738" y="968"/>
                  </a:cubicBezTo>
                  <a:cubicBezTo>
                    <a:pt x="5705" y="935"/>
                    <a:pt x="5705" y="902"/>
                    <a:pt x="5705" y="835"/>
                  </a:cubicBezTo>
                  <a:cubicBezTo>
                    <a:pt x="5020" y="1008"/>
                    <a:pt x="4390" y="1080"/>
                    <a:pt x="3814" y="1080"/>
                  </a:cubicBezTo>
                  <a:cubicBezTo>
                    <a:pt x="2171" y="1080"/>
                    <a:pt x="966" y="495"/>
                    <a:pt x="201" y="1"/>
                  </a:cubicBezTo>
                  <a:close/>
                </a:path>
              </a:pathLst>
            </a:custGeom>
            <a:solidFill>
              <a:srgbClr val="6C2E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4610126" y="2055594"/>
              <a:ext cx="273015" cy="271795"/>
            </a:xfrm>
            <a:custGeom>
              <a:avLst/>
              <a:gdLst/>
              <a:ahLst/>
              <a:cxnLst/>
              <a:rect l="l" t="t" r="r" b="b"/>
              <a:pathLst>
                <a:path w="7607" h="7573" extrusionOk="0">
                  <a:moveTo>
                    <a:pt x="3837" y="1"/>
                  </a:moveTo>
                  <a:cubicBezTo>
                    <a:pt x="1769" y="1"/>
                    <a:pt x="1" y="1669"/>
                    <a:pt x="1" y="3737"/>
                  </a:cubicBezTo>
                  <a:cubicBezTo>
                    <a:pt x="1" y="5838"/>
                    <a:pt x="1669" y="7573"/>
                    <a:pt x="3770" y="7573"/>
                  </a:cubicBezTo>
                  <a:cubicBezTo>
                    <a:pt x="5838" y="7573"/>
                    <a:pt x="7606" y="5905"/>
                    <a:pt x="7606" y="3837"/>
                  </a:cubicBezTo>
                  <a:cubicBezTo>
                    <a:pt x="7606" y="1735"/>
                    <a:pt x="5938" y="34"/>
                    <a:pt x="3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4704731" y="2147794"/>
              <a:ext cx="79030" cy="82619"/>
            </a:xfrm>
            <a:custGeom>
              <a:avLst/>
              <a:gdLst/>
              <a:ahLst/>
              <a:cxnLst/>
              <a:rect l="l" t="t" r="r" b="b"/>
              <a:pathLst>
                <a:path w="2202" h="2302" fill="none" extrusionOk="0">
                  <a:moveTo>
                    <a:pt x="0" y="2302"/>
                  </a:moveTo>
                  <a:lnTo>
                    <a:pt x="2202" y="0"/>
                  </a:lnTo>
                </a:path>
              </a:pathLst>
            </a:custGeom>
            <a:solidFill>
              <a:schemeClr val="lt1"/>
            </a:solidFill>
            <a:ln w="133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4704731" y="2147794"/>
              <a:ext cx="79030" cy="82619"/>
            </a:xfrm>
            <a:custGeom>
              <a:avLst/>
              <a:gdLst/>
              <a:ahLst/>
              <a:cxnLst/>
              <a:rect l="l" t="t" r="r" b="b"/>
              <a:pathLst>
                <a:path w="2202" h="2302" fill="none" extrusionOk="0">
                  <a:moveTo>
                    <a:pt x="2202" y="2302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133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4415425" y="2243329"/>
              <a:ext cx="191578" cy="292436"/>
            </a:xfrm>
            <a:custGeom>
              <a:avLst/>
              <a:gdLst/>
              <a:ahLst/>
              <a:cxnLst/>
              <a:rect l="l" t="t" r="r" b="b"/>
              <a:pathLst>
                <a:path w="5839" h="8913" extrusionOk="0">
                  <a:moveTo>
                    <a:pt x="2938" y="0"/>
                  </a:moveTo>
                  <a:cubicBezTo>
                    <a:pt x="2588" y="0"/>
                    <a:pt x="2217" y="74"/>
                    <a:pt x="1836" y="227"/>
                  </a:cubicBezTo>
                  <a:cubicBezTo>
                    <a:pt x="1802" y="227"/>
                    <a:pt x="1802" y="260"/>
                    <a:pt x="1736" y="260"/>
                  </a:cubicBezTo>
                  <a:cubicBezTo>
                    <a:pt x="268" y="927"/>
                    <a:pt x="1" y="2428"/>
                    <a:pt x="835" y="3896"/>
                  </a:cubicBezTo>
                  <a:cubicBezTo>
                    <a:pt x="1702" y="5364"/>
                    <a:pt x="1836" y="5264"/>
                    <a:pt x="1802" y="6231"/>
                  </a:cubicBezTo>
                  <a:cubicBezTo>
                    <a:pt x="1769" y="7232"/>
                    <a:pt x="1102" y="8666"/>
                    <a:pt x="1836" y="8900"/>
                  </a:cubicBezTo>
                  <a:cubicBezTo>
                    <a:pt x="1871" y="8909"/>
                    <a:pt x="1907" y="8913"/>
                    <a:pt x="1942" y="8913"/>
                  </a:cubicBezTo>
                  <a:cubicBezTo>
                    <a:pt x="2036" y="8913"/>
                    <a:pt x="2120" y="8882"/>
                    <a:pt x="2169" y="8833"/>
                  </a:cubicBezTo>
                  <a:cubicBezTo>
                    <a:pt x="2536" y="8433"/>
                    <a:pt x="2436" y="7199"/>
                    <a:pt x="2436" y="6932"/>
                  </a:cubicBezTo>
                  <a:cubicBezTo>
                    <a:pt x="2436" y="6598"/>
                    <a:pt x="2469" y="5097"/>
                    <a:pt x="2703" y="5097"/>
                  </a:cubicBezTo>
                  <a:cubicBezTo>
                    <a:pt x="2963" y="5097"/>
                    <a:pt x="2621" y="6902"/>
                    <a:pt x="3221" y="6902"/>
                  </a:cubicBezTo>
                  <a:cubicBezTo>
                    <a:pt x="3236" y="6902"/>
                    <a:pt x="3253" y="6901"/>
                    <a:pt x="3270" y="6898"/>
                  </a:cubicBezTo>
                  <a:cubicBezTo>
                    <a:pt x="3937" y="6765"/>
                    <a:pt x="3503" y="5197"/>
                    <a:pt x="3670" y="5030"/>
                  </a:cubicBezTo>
                  <a:cubicBezTo>
                    <a:pt x="3837" y="4864"/>
                    <a:pt x="5838" y="4263"/>
                    <a:pt x="5405" y="2362"/>
                  </a:cubicBezTo>
                  <a:cubicBezTo>
                    <a:pt x="5070" y="844"/>
                    <a:pt x="4120" y="0"/>
                    <a:pt x="2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7"/>
          <p:cNvSpPr/>
          <p:nvPr/>
        </p:nvSpPr>
        <p:spPr>
          <a:xfrm>
            <a:off x="3505650" y="1975370"/>
            <a:ext cx="2131800" cy="21318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5161700" y="1794406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7"/>
          <p:cNvGrpSpPr/>
          <p:nvPr/>
        </p:nvGrpSpPr>
        <p:grpSpPr>
          <a:xfrm>
            <a:off x="5491438" y="2146625"/>
            <a:ext cx="497900" cy="497900"/>
            <a:chOff x="5634313" y="2473250"/>
            <a:chExt cx="497900" cy="497900"/>
          </a:xfrm>
        </p:grpSpPr>
        <p:sp>
          <p:nvSpPr>
            <p:cNvPr id="361" name="Google Shape;361;p37"/>
            <p:cNvSpPr/>
            <p:nvPr/>
          </p:nvSpPr>
          <p:spPr>
            <a:xfrm>
              <a:off x="5662938" y="2502475"/>
              <a:ext cx="441250" cy="440075"/>
            </a:xfrm>
            <a:custGeom>
              <a:avLst/>
              <a:gdLst/>
              <a:ahLst/>
              <a:cxnLst/>
              <a:rect l="l" t="t" r="r" b="b"/>
              <a:pathLst>
                <a:path w="17650" h="17603" extrusionOk="0">
                  <a:moveTo>
                    <a:pt x="8825" y="1"/>
                  </a:moveTo>
                  <a:cubicBezTo>
                    <a:pt x="3959" y="1"/>
                    <a:pt x="0" y="3936"/>
                    <a:pt x="24" y="8825"/>
                  </a:cubicBezTo>
                  <a:cubicBezTo>
                    <a:pt x="24" y="13643"/>
                    <a:pt x="3959" y="17602"/>
                    <a:pt x="8825" y="17602"/>
                  </a:cubicBezTo>
                  <a:cubicBezTo>
                    <a:pt x="13690" y="17602"/>
                    <a:pt x="17650" y="13667"/>
                    <a:pt x="17650" y="8825"/>
                  </a:cubicBezTo>
                  <a:cubicBezTo>
                    <a:pt x="17650" y="3960"/>
                    <a:pt x="13690" y="1"/>
                    <a:pt x="8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5634313" y="2473250"/>
              <a:ext cx="497900" cy="497900"/>
            </a:xfrm>
            <a:custGeom>
              <a:avLst/>
              <a:gdLst/>
              <a:ahLst/>
              <a:cxnLst/>
              <a:rect l="l" t="t" r="r" b="b"/>
              <a:pathLst>
                <a:path w="19916" h="19916" extrusionOk="0">
                  <a:moveTo>
                    <a:pt x="9922" y="1122"/>
                  </a:moveTo>
                  <a:cubicBezTo>
                    <a:pt x="14788" y="1122"/>
                    <a:pt x="18771" y="5105"/>
                    <a:pt x="18771" y="9946"/>
                  </a:cubicBezTo>
                  <a:cubicBezTo>
                    <a:pt x="18771" y="14797"/>
                    <a:pt x="14859" y="18747"/>
                    <a:pt x="9966" y="18747"/>
                  </a:cubicBezTo>
                  <a:cubicBezTo>
                    <a:pt x="9952" y="18747"/>
                    <a:pt x="9937" y="18747"/>
                    <a:pt x="9922" y="18747"/>
                  </a:cubicBezTo>
                  <a:cubicBezTo>
                    <a:pt x="5104" y="18747"/>
                    <a:pt x="1145" y="14812"/>
                    <a:pt x="1145" y="9946"/>
                  </a:cubicBezTo>
                  <a:cubicBezTo>
                    <a:pt x="1145" y="5105"/>
                    <a:pt x="5081" y="1122"/>
                    <a:pt x="9922" y="1122"/>
                  </a:cubicBezTo>
                  <a:close/>
                  <a:moveTo>
                    <a:pt x="9970" y="1"/>
                  </a:moveTo>
                  <a:cubicBezTo>
                    <a:pt x="4484" y="1"/>
                    <a:pt x="0" y="4461"/>
                    <a:pt x="0" y="9946"/>
                  </a:cubicBezTo>
                  <a:cubicBezTo>
                    <a:pt x="0" y="15432"/>
                    <a:pt x="4484" y="19916"/>
                    <a:pt x="9970" y="19916"/>
                  </a:cubicBezTo>
                  <a:cubicBezTo>
                    <a:pt x="15455" y="19916"/>
                    <a:pt x="19915" y="15432"/>
                    <a:pt x="19915" y="9946"/>
                  </a:cubicBezTo>
                  <a:cubicBezTo>
                    <a:pt x="19915" y="4461"/>
                    <a:pt x="15455" y="1"/>
                    <a:pt x="9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3" name="Google Shape;363;p37"/>
            <p:cNvGrpSpPr/>
            <p:nvPr/>
          </p:nvGrpSpPr>
          <p:grpSpPr>
            <a:xfrm>
              <a:off x="5698713" y="2525125"/>
              <a:ext cx="372075" cy="363750"/>
              <a:chOff x="5698713" y="2525125"/>
              <a:chExt cx="372075" cy="363750"/>
            </a:xfrm>
          </p:grpSpPr>
          <p:sp>
            <p:nvSpPr>
              <p:cNvPr id="364" name="Google Shape;364;p37"/>
              <p:cNvSpPr/>
              <p:nvPr/>
            </p:nvSpPr>
            <p:spPr>
              <a:xfrm>
                <a:off x="5820338" y="2588925"/>
                <a:ext cx="38800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552" extrusionOk="0">
                    <a:moveTo>
                      <a:pt x="764" y="1"/>
                    </a:moveTo>
                    <a:cubicBezTo>
                      <a:pt x="359" y="1"/>
                      <a:pt x="1" y="311"/>
                      <a:pt x="1" y="764"/>
                    </a:cubicBezTo>
                    <a:cubicBezTo>
                      <a:pt x="1" y="1193"/>
                      <a:pt x="311" y="1551"/>
                      <a:pt x="764" y="1551"/>
                    </a:cubicBezTo>
                    <a:cubicBezTo>
                      <a:pt x="1193" y="1551"/>
                      <a:pt x="1551" y="1217"/>
                      <a:pt x="1551" y="764"/>
                    </a:cubicBezTo>
                    <a:cubicBezTo>
                      <a:pt x="1551" y="359"/>
                      <a:pt x="1193" y="1"/>
                      <a:pt x="7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7"/>
              <p:cNvSpPr/>
              <p:nvPr/>
            </p:nvSpPr>
            <p:spPr>
              <a:xfrm>
                <a:off x="5738063" y="2578175"/>
                <a:ext cx="38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2" extrusionOk="0">
                    <a:moveTo>
                      <a:pt x="826" y="0"/>
                    </a:moveTo>
                    <a:cubicBezTo>
                      <a:pt x="813" y="0"/>
                      <a:pt x="800" y="1"/>
                      <a:pt x="787" y="2"/>
                    </a:cubicBezTo>
                    <a:cubicBezTo>
                      <a:pt x="358" y="2"/>
                      <a:pt x="0" y="335"/>
                      <a:pt x="0" y="789"/>
                    </a:cubicBezTo>
                    <a:cubicBezTo>
                      <a:pt x="0" y="1194"/>
                      <a:pt x="334" y="1552"/>
                      <a:pt x="787" y="1552"/>
                    </a:cubicBezTo>
                    <a:cubicBezTo>
                      <a:pt x="1193" y="1552"/>
                      <a:pt x="1551" y="1218"/>
                      <a:pt x="1551" y="789"/>
                    </a:cubicBezTo>
                    <a:cubicBezTo>
                      <a:pt x="1551" y="350"/>
                      <a:pt x="1215" y="0"/>
                      <a:pt x="8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7"/>
              <p:cNvSpPr/>
              <p:nvPr/>
            </p:nvSpPr>
            <p:spPr>
              <a:xfrm>
                <a:off x="5884138" y="2525125"/>
                <a:ext cx="38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2" extrusionOk="0">
                    <a:moveTo>
                      <a:pt x="788" y="1"/>
                    </a:moveTo>
                    <a:cubicBezTo>
                      <a:pt x="358" y="1"/>
                      <a:pt x="1" y="335"/>
                      <a:pt x="1" y="788"/>
                    </a:cubicBezTo>
                    <a:cubicBezTo>
                      <a:pt x="1" y="1193"/>
                      <a:pt x="335" y="1551"/>
                      <a:pt x="788" y="1551"/>
                    </a:cubicBezTo>
                    <a:cubicBezTo>
                      <a:pt x="1193" y="1551"/>
                      <a:pt x="1551" y="1241"/>
                      <a:pt x="1551" y="788"/>
                    </a:cubicBezTo>
                    <a:cubicBezTo>
                      <a:pt x="1551" y="359"/>
                      <a:pt x="1193" y="1"/>
                      <a:pt x="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7"/>
              <p:cNvSpPr/>
              <p:nvPr/>
            </p:nvSpPr>
            <p:spPr>
              <a:xfrm>
                <a:off x="5938413" y="2597875"/>
                <a:ext cx="3877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1" extrusionOk="0">
                    <a:moveTo>
                      <a:pt x="787" y="1"/>
                    </a:moveTo>
                    <a:cubicBezTo>
                      <a:pt x="358" y="1"/>
                      <a:pt x="0" y="311"/>
                      <a:pt x="0" y="764"/>
                    </a:cubicBezTo>
                    <a:cubicBezTo>
                      <a:pt x="0" y="1193"/>
                      <a:pt x="334" y="1551"/>
                      <a:pt x="787" y="1551"/>
                    </a:cubicBezTo>
                    <a:cubicBezTo>
                      <a:pt x="1193" y="1551"/>
                      <a:pt x="1550" y="1217"/>
                      <a:pt x="1550" y="764"/>
                    </a:cubicBezTo>
                    <a:cubicBezTo>
                      <a:pt x="1550" y="358"/>
                      <a:pt x="1240" y="1"/>
                      <a:pt x="7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7"/>
              <p:cNvSpPr/>
              <p:nvPr/>
            </p:nvSpPr>
            <p:spPr>
              <a:xfrm>
                <a:off x="5698713" y="2757075"/>
                <a:ext cx="3877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1" extrusionOk="0">
                    <a:moveTo>
                      <a:pt x="763" y="1"/>
                    </a:moveTo>
                    <a:cubicBezTo>
                      <a:pt x="358" y="1"/>
                      <a:pt x="0" y="335"/>
                      <a:pt x="0" y="788"/>
                    </a:cubicBezTo>
                    <a:cubicBezTo>
                      <a:pt x="0" y="1193"/>
                      <a:pt x="334" y="1551"/>
                      <a:pt x="763" y="1551"/>
                    </a:cubicBezTo>
                    <a:cubicBezTo>
                      <a:pt x="1193" y="1551"/>
                      <a:pt x="1551" y="1217"/>
                      <a:pt x="1551" y="788"/>
                    </a:cubicBezTo>
                    <a:cubicBezTo>
                      <a:pt x="1551" y="358"/>
                      <a:pt x="1193" y="1"/>
                      <a:pt x="7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7"/>
              <p:cNvSpPr/>
              <p:nvPr/>
            </p:nvSpPr>
            <p:spPr>
              <a:xfrm>
                <a:off x="6012338" y="2613950"/>
                <a:ext cx="38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2" extrusionOk="0">
                    <a:moveTo>
                      <a:pt x="804" y="0"/>
                    </a:moveTo>
                    <a:cubicBezTo>
                      <a:pt x="791" y="0"/>
                      <a:pt x="777" y="1"/>
                      <a:pt x="764" y="2"/>
                    </a:cubicBezTo>
                    <a:cubicBezTo>
                      <a:pt x="358" y="2"/>
                      <a:pt x="1" y="335"/>
                      <a:pt x="1" y="789"/>
                    </a:cubicBezTo>
                    <a:cubicBezTo>
                      <a:pt x="1" y="1194"/>
                      <a:pt x="334" y="1552"/>
                      <a:pt x="764" y="1552"/>
                    </a:cubicBezTo>
                    <a:cubicBezTo>
                      <a:pt x="1193" y="1552"/>
                      <a:pt x="1551" y="1218"/>
                      <a:pt x="1551" y="789"/>
                    </a:cubicBezTo>
                    <a:cubicBezTo>
                      <a:pt x="1551" y="350"/>
                      <a:pt x="1215" y="0"/>
                      <a:pt x="8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7"/>
              <p:cNvSpPr/>
              <p:nvPr/>
            </p:nvSpPr>
            <p:spPr>
              <a:xfrm>
                <a:off x="6031413" y="2786275"/>
                <a:ext cx="393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1552" extrusionOk="0">
                    <a:moveTo>
                      <a:pt x="828" y="0"/>
                    </a:moveTo>
                    <a:cubicBezTo>
                      <a:pt x="815" y="0"/>
                      <a:pt x="801" y="1"/>
                      <a:pt x="788" y="1"/>
                    </a:cubicBezTo>
                    <a:cubicBezTo>
                      <a:pt x="359" y="1"/>
                      <a:pt x="1" y="335"/>
                      <a:pt x="1" y="765"/>
                    </a:cubicBezTo>
                    <a:cubicBezTo>
                      <a:pt x="1" y="1194"/>
                      <a:pt x="335" y="1552"/>
                      <a:pt x="788" y="1552"/>
                    </a:cubicBezTo>
                    <a:cubicBezTo>
                      <a:pt x="1217" y="1552"/>
                      <a:pt x="1575" y="1218"/>
                      <a:pt x="1575" y="765"/>
                    </a:cubicBezTo>
                    <a:cubicBezTo>
                      <a:pt x="1575" y="349"/>
                      <a:pt x="1239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7"/>
              <p:cNvSpPr/>
              <p:nvPr/>
            </p:nvSpPr>
            <p:spPr>
              <a:xfrm>
                <a:off x="5944963" y="2850100"/>
                <a:ext cx="3937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1551" extrusionOk="0">
                    <a:moveTo>
                      <a:pt x="788" y="0"/>
                    </a:moveTo>
                    <a:cubicBezTo>
                      <a:pt x="358" y="0"/>
                      <a:pt x="0" y="334"/>
                      <a:pt x="0" y="787"/>
                    </a:cubicBezTo>
                    <a:cubicBezTo>
                      <a:pt x="0" y="1193"/>
                      <a:pt x="334" y="1551"/>
                      <a:pt x="788" y="1551"/>
                    </a:cubicBezTo>
                    <a:cubicBezTo>
                      <a:pt x="1217" y="1551"/>
                      <a:pt x="1575" y="1241"/>
                      <a:pt x="1575" y="787"/>
                    </a:cubicBezTo>
                    <a:cubicBezTo>
                      <a:pt x="1575" y="358"/>
                      <a:pt x="1241" y="0"/>
                      <a:pt x="7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7"/>
              <p:cNvSpPr/>
              <p:nvPr/>
            </p:nvSpPr>
            <p:spPr>
              <a:xfrm>
                <a:off x="5992063" y="2708775"/>
                <a:ext cx="38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2" extrusionOk="0">
                    <a:moveTo>
                      <a:pt x="788" y="1"/>
                    </a:moveTo>
                    <a:cubicBezTo>
                      <a:pt x="358" y="1"/>
                      <a:pt x="1" y="335"/>
                      <a:pt x="1" y="764"/>
                    </a:cubicBezTo>
                    <a:cubicBezTo>
                      <a:pt x="1" y="1193"/>
                      <a:pt x="335" y="1551"/>
                      <a:pt x="788" y="1551"/>
                    </a:cubicBezTo>
                    <a:cubicBezTo>
                      <a:pt x="1193" y="1551"/>
                      <a:pt x="1551" y="1217"/>
                      <a:pt x="1551" y="764"/>
                    </a:cubicBezTo>
                    <a:cubicBezTo>
                      <a:pt x="1551" y="359"/>
                      <a:pt x="1193" y="1"/>
                      <a:pt x="7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7"/>
              <p:cNvSpPr/>
              <p:nvPr/>
            </p:nvSpPr>
            <p:spPr>
              <a:xfrm>
                <a:off x="5745813" y="2673575"/>
                <a:ext cx="38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2" extrusionOk="0">
                    <a:moveTo>
                      <a:pt x="804" y="0"/>
                    </a:moveTo>
                    <a:cubicBezTo>
                      <a:pt x="791" y="0"/>
                      <a:pt x="777" y="1"/>
                      <a:pt x="764" y="2"/>
                    </a:cubicBezTo>
                    <a:cubicBezTo>
                      <a:pt x="358" y="2"/>
                      <a:pt x="0" y="336"/>
                      <a:pt x="0" y="789"/>
                    </a:cubicBezTo>
                    <a:cubicBezTo>
                      <a:pt x="0" y="1194"/>
                      <a:pt x="311" y="1552"/>
                      <a:pt x="764" y="1552"/>
                    </a:cubicBezTo>
                    <a:cubicBezTo>
                      <a:pt x="1193" y="1552"/>
                      <a:pt x="1551" y="1218"/>
                      <a:pt x="1551" y="789"/>
                    </a:cubicBezTo>
                    <a:cubicBezTo>
                      <a:pt x="1551" y="350"/>
                      <a:pt x="1215" y="0"/>
                      <a:pt x="8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7"/>
              <p:cNvSpPr/>
              <p:nvPr/>
            </p:nvSpPr>
            <p:spPr>
              <a:xfrm>
                <a:off x="5758338" y="2830975"/>
                <a:ext cx="38775" cy="38825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1553" extrusionOk="0">
                    <a:moveTo>
                      <a:pt x="804" y="1"/>
                    </a:moveTo>
                    <a:cubicBezTo>
                      <a:pt x="791" y="1"/>
                      <a:pt x="777" y="1"/>
                      <a:pt x="764" y="2"/>
                    </a:cubicBezTo>
                    <a:cubicBezTo>
                      <a:pt x="358" y="2"/>
                      <a:pt x="0" y="336"/>
                      <a:pt x="0" y="765"/>
                    </a:cubicBezTo>
                    <a:cubicBezTo>
                      <a:pt x="0" y="1195"/>
                      <a:pt x="334" y="1552"/>
                      <a:pt x="764" y="1552"/>
                    </a:cubicBezTo>
                    <a:cubicBezTo>
                      <a:pt x="1193" y="1552"/>
                      <a:pt x="1551" y="1218"/>
                      <a:pt x="1551" y="765"/>
                    </a:cubicBezTo>
                    <a:cubicBezTo>
                      <a:pt x="1551" y="350"/>
                      <a:pt x="1215" y="1"/>
                      <a:pt x="80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5" name="Google Shape;375;p37"/>
            <p:cNvSpPr/>
            <p:nvPr/>
          </p:nvSpPr>
          <p:spPr>
            <a:xfrm>
              <a:off x="5791713" y="2762300"/>
              <a:ext cx="155650" cy="157625"/>
            </a:xfrm>
            <a:custGeom>
              <a:avLst/>
              <a:gdLst/>
              <a:ahLst/>
              <a:cxnLst/>
              <a:rect l="l" t="t" r="r" b="b"/>
              <a:pathLst>
                <a:path w="6226" h="6305" extrusionOk="0">
                  <a:moveTo>
                    <a:pt x="1392" y="0"/>
                  </a:moveTo>
                  <a:cubicBezTo>
                    <a:pt x="1318" y="0"/>
                    <a:pt x="1244" y="10"/>
                    <a:pt x="1170" y="30"/>
                  </a:cubicBezTo>
                  <a:cubicBezTo>
                    <a:pt x="359" y="245"/>
                    <a:pt x="1" y="1604"/>
                    <a:pt x="836" y="2057"/>
                  </a:cubicBezTo>
                  <a:cubicBezTo>
                    <a:pt x="979" y="2129"/>
                    <a:pt x="1146" y="2177"/>
                    <a:pt x="1217" y="2296"/>
                  </a:cubicBezTo>
                  <a:cubicBezTo>
                    <a:pt x="1456" y="2558"/>
                    <a:pt x="1265" y="3011"/>
                    <a:pt x="1432" y="3322"/>
                  </a:cubicBezTo>
                  <a:cubicBezTo>
                    <a:pt x="1551" y="3494"/>
                    <a:pt x="1752" y="3525"/>
                    <a:pt x="1974" y="3525"/>
                  </a:cubicBezTo>
                  <a:cubicBezTo>
                    <a:pt x="2101" y="3525"/>
                    <a:pt x="2234" y="3515"/>
                    <a:pt x="2362" y="3515"/>
                  </a:cubicBezTo>
                  <a:cubicBezTo>
                    <a:pt x="2508" y="3515"/>
                    <a:pt x="2649" y="3528"/>
                    <a:pt x="2768" y="3584"/>
                  </a:cubicBezTo>
                  <a:cubicBezTo>
                    <a:pt x="3101" y="3727"/>
                    <a:pt x="3245" y="4109"/>
                    <a:pt x="3245" y="4466"/>
                  </a:cubicBezTo>
                  <a:cubicBezTo>
                    <a:pt x="3245" y="4824"/>
                    <a:pt x="3197" y="5182"/>
                    <a:pt x="3221" y="5516"/>
                  </a:cubicBezTo>
                  <a:cubicBezTo>
                    <a:pt x="3245" y="5874"/>
                    <a:pt x="3483" y="6231"/>
                    <a:pt x="3841" y="6303"/>
                  </a:cubicBezTo>
                  <a:cubicBezTo>
                    <a:pt x="3857" y="6304"/>
                    <a:pt x="3872" y="6305"/>
                    <a:pt x="3888" y="6305"/>
                  </a:cubicBezTo>
                  <a:cubicBezTo>
                    <a:pt x="4180" y="6305"/>
                    <a:pt x="4443" y="6096"/>
                    <a:pt x="4556" y="5802"/>
                  </a:cubicBezTo>
                  <a:cubicBezTo>
                    <a:pt x="4676" y="5540"/>
                    <a:pt x="4676" y="5206"/>
                    <a:pt x="4652" y="4920"/>
                  </a:cubicBezTo>
                  <a:cubicBezTo>
                    <a:pt x="4628" y="4538"/>
                    <a:pt x="4604" y="4085"/>
                    <a:pt x="4890" y="3870"/>
                  </a:cubicBezTo>
                  <a:cubicBezTo>
                    <a:pt x="5010" y="3775"/>
                    <a:pt x="5153" y="3751"/>
                    <a:pt x="5248" y="3679"/>
                  </a:cubicBezTo>
                  <a:cubicBezTo>
                    <a:pt x="5463" y="3512"/>
                    <a:pt x="5510" y="3250"/>
                    <a:pt x="5606" y="3011"/>
                  </a:cubicBezTo>
                  <a:cubicBezTo>
                    <a:pt x="5820" y="2511"/>
                    <a:pt x="6226" y="2081"/>
                    <a:pt x="6226" y="1557"/>
                  </a:cubicBezTo>
                  <a:cubicBezTo>
                    <a:pt x="6226" y="1080"/>
                    <a:pt x="5916" y="626"/>
                    <a:pt x="5463" y="459"/>
                  </a:cubicBezTo>
                  <a:cubicBezTo>
                    <a:pt x="5244" y="367"/>
                    <a:pt x="5013" y="325"/>
                    <a:pt x="4786" y="325"/>
                  </a:cubicBezTo>
                  <a:cubicBezTo>
                    <a:pt x="4542" y="325"/>
                    <a:pt x="4301" y="373"/>
                    <a:pt x="4079" y="459"/>
                  </a:cubicBezTo>
                  <a:cubicBezTo>
                    <a:pt x="3748" y="574"/>
                    <a:pt x="3504" y="639"/>
                    <a:pt x="3267" y="639"/>
                  </a:cubicBezTo>
                  <a:cubicBezTo>
                    <a:pt x="3009" y="639"/>
                    <a:pt x="2758" y="562"/>
                    <a:pt x="2410" y="388"/>
                  </a:cubicBezTo>
                  <a:cubicBezTo>
                    <a:pt x="2094" y="210"/>
                    <a:pt x="1746" y="0"/>
                    <a:pt x="1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>
              <a:off x="5783388" y="2627850"/>
              <a:ext cx="199175" cy="190525"/>
            </a:xfrm>
            <a:custGeom>
              <a:avLst/>
              <a:gdLst/>
              <a:ahLst/>
              <a:cxnLst/>
              <a:rect l="l" t="t" r="r" b="b"/>
              <a:pathLst>
                <a:path w="7967" h="7621" extrusionOk="0">
                  <a:moveTo>
                    <a:pt x="3995" y="0"/>
                  </a:moveTo>
                  <a:cubicBezTo>
                    <a:pt x="3691" y="0"/>
                    <a:pt x="3387" y="173"/>
                    <a:pt x="3268" y="519"/>
                  </a:cubicBezTo>
                  <a:cubicBezTo>
                    <a:pt x="3127" y="852"/>
                    <a:pt x="2833" y="1056"/>
                    <a:pt x="2526" y="1056"/>
                  </a:cubicBezTo>
                  <a:cubicBezTo>
                    <a:pt x="2415" y="1056"/>
                    <a:pt x="2302" y="1029"/>
                    <a:pt x="2194" y="972"/>
                  </a:cubicBezTo>
                  <a:cubicBezTo>
                    <a:pt x="2081" y="919"/>
                    <a:pt x="1967" y="896"/>
                    <a:pt x="1858" y="896"/>
                  </a:cubicBezTo>
                  <a:cubicBezTo>
                    <a:pt x="1321" y="896"/>
                    <a:pt x="887" y="1467"/>
                    <a:pt x="1145" y="2021"/>
                  </a:cubicBezTo>
                  <a:cubicBezTo>
                    <a:pt x="1312" y="2427"/>
                    <a:pt x="1145" y="2928"/>
                    <a:pt x="692" y="3095"/>
                  </a:cubicBezTo>
                  <a:cubicBezTo>
                    <a:pt x="0" y="3333"/>
                    <a:pt x="0" y="4311"/>
                    <a:pt x="692" y="4550"/>
                  </a:cubicBezTo>
                  <a:cubicBezTo>
                    <a:pt x="1145" y="4717"/>
                    <a:pt x="1359" y="5194"/>
                    <a:pt x="1145" y="5623"/>
                  </a:cubicBezTo>
                  <a:cubicBezTo>
                    <a:pt x="884" y="6164"/>
                    <a:pt x="1331" y="6739"/>
                    <a:pt x="1877" y="6739"/>
                  </a:cubicBezTo>
                  <a:cubicBezTo>
                    <a:pt x="1980" y="6739"/>
                    <a:pt x="2088" y="6718"/>
                    <a:pt x="2194" y="6672"/>
                  </a:cubicBezTo>
                  <a:cubicBezTo>
                    <a:pt x="2301" y="6622"/>
                    <a:pt x="2414" y="6598"/>
                    <a:pt x="2526" y="6598"/>
                  </a:cubicBezTo>
                  <a:cubicBezTo>
                    <a:pt x="2840" y="6598"/>
                    <a:pt x="3144" y="6785"/>
                    <a:pt x="3268" y="7102"/>
                  </a:cubicBezTo>
                  <a:cubicBezTo>
                    <a:pt x="3387" y="7447"/>
                    <a:pt x="3691" y="7620"/>
                    <a:pt x="3995" y="7620"/>
                  </a:cubicBezTo>
                  <a:cubicBezTo>
                    <a:pt x="4299" y="7620"/>
                    <a:pt x="4603" y="7447"/>
                    <a:pt x="4722" y="7102"/>
                  </a:cubicBezTo>
                  <a:cubicBezTo>
                    <a:pt x="4845" y="6787"/>
                    <a:pt x="5133" y="6588"/>
                    <a:pt x="5447" y="6588"/>
                  </a:cubicBezTo>
                  <a:cubicBezTo>
                    <a:pt x="5562" y="6588"/>
                    <a:pt x="5681" y="6615"/>
                    <a:pt x="5796" y="6672"/>
                  </a:cubicBezTo>
                  <a:cubicBezTo>
                    <a:pt x="5899" y="6718"/>
                    <a:pt x="6003" y="6739"/>
                    <a:pt x="6104" y="6739"/>
                  </a:cubicBezTo>
                  <a:cubicBezTo>
                    <a:pt x="6636" y="6739"/>
                    <a:pt x="7086" y="6164"/>
                    <a:pt x="6845" y="5623"/>
                  </a:cubicBezTo>
                  <a:cubicBezTo>
                    <a:pt x="6654" y="5194"/>
                    <a:pt x="6845" y="4693"/>
                    <a:pt x="7274" y="4550"/>
                  </a:cubicBezTo>
                  <a:cubicBezTo>
                    <a:pt x="7966" y="4311"/>
                    <a:pt x="7966" y="3333"/>
                    <a:pt x="7274" y="3095"/>
                  </a:cubicBezTo>
                  <a:cubicBezTo>
                    <a:pt x="6845" y="2904"/>
                    <a:pt x="6630" y="2427"/>
                    <a:pt x="6845" y="2021"/>
                  </a:cubicBezTo>
                  <a:cubicBezTo>
                    <a:pt x="7083" y="1467"/>
                    <a:pt x="6646" y="896"/>
                    <a:pt x="6122" y="896"/>
                  </a:cubicBezTo>
                  <a:cubicBezTo>
                    <a:pt x="6015" y="896"/>
                    <a:pt x="5905" y="919"/>
                    <a:pt x="5796" y="972"/>
                  </a:cubicBezTo>
                  <a:cubicBezTo>
                    <a:pt x="5686" y="1014"/>
                    <a:pt x="5572" y="1035"/>
                    <a:pt x="5461" y="1035"/>
                  </a:cubicBezTo>
                  <a:cubicBezTo>
                    <a:pt x="5134" y="1035"/>
                    <a:pt x="4829" y="857"/>
                    <a:pt x="4722" y="519"/>
                  </a:cubicBezTo>
                  <a:cubicBezTo>
                    <a:pt x="4603" y="173"/>
                    <a:pt x="4299" y="0"/>
                    <a:pt x="3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37"/>
          <p:cNvSpPr/>
          <p:nvPr/>
        </p:nvSpPr>
        <p:spPr>
          <a:xfrm>
            <a:off x="2811300" y="3267406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7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disease</a:t>
            </a:r>
            <a:endParaRPr/>
          </a:p>
        </p:txBody>
      </p:sp>
      <p:sp>
        <p:nvSpPr>
          <p:cNvPr id="379" name="Google Shape;379;p37"/>
          <p:cNvSpPr txBox="1"/>
          <p:nvPr/>
        </p:nvSpPr>
        <p:spPr>
          <a:xfrm>
            <a:off x="713225" y="2050372"/>
            <a:ext cx="20121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Despite being red, Mars is a cold place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80" name="Google Shape;380;p37"/>
          <p:cNvSpPr txBox="1"/>
          <p:nvPr/>
        </p:nvSpPr>
        <p:spPr>
          <a:xfrm>
            <a:off x="6423526" y="2050384"/>
            <a:ext cx="20121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Mercury is the smallest planet of them all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81" name="Google Shape;381;p37"/>
          <p:cNvSpPr txBox="1"/>
          <p:nvPr/>
        </p:nvSpPr>
        <p:spPr>
          <a:xfrm>
            <a:off x="707476" y="3655534"/>
            <a:ext cx="20121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Jupiter is the biggest planet of them all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82" name="Google Shape;382;p37"/>
          <p:cNvSpPr txBox="1"/>
          <p:nvPr/>
        </p:nvSpPr>
        <p:spPr>
          <a:xfrm>
            <a:off x="6423526" y="3655534"/>
            <a:ext cx="20121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Venus has a beautiful name, but it’s hot</a:t>
            </a:r>
            <a:endParaRPr sz="1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383" name="Google Shape;383;p37"/>
          <p:cNvGrpSpPr/>
          <p:nvPr/>
        </p:nvGrpSpPr>
        <p:grpSpPr>
          <a:xfrm>
            <a:off x="3908037" y="2217489"/>
            <a:ext cx="1346471" cy="1447549"/>
            <a:chOff x="4051813" y="2215900"/>
            <a:chExt cx="1024400" cy="1101300"/>
          </a:xfrm>
        </p:grpSpPr>
        <p:sp>
          <p:nvSpPr>
            <p:cNvPr id="384" name="Google Shape;384;p37"/>
            <p:cNvSpPr/>
            <p:nvPr/>
          </p:nvSpPr>
          <p:spPr>
            <a:xfrm>
              <a:off x="4051813" y="2520375"/>
              <a:ext cx="457975" cy="796825"/>
            </a:xfrm>
            <a:custGeom>
              <a:avLst/>
              <a:gdLst/>
              <a:ahLst/>
              <a:cxnLst/>
              <a:rect l="l" t="t" r="r" b="b"/>
              <a:pathLst>
                <a:path w="18319" h="31873" extrusionOk="0">
                  <a:moveTo>
                    <a:pt x="14021" y="0"/>
                  </a:moveTo>
                  <a:cubicBezTo>
                    <a:pt x="10217" y="0"/>
                    <a:pt x="4109" y="8236"/>
                    <a:pt x="2028" y="15918"/>
                  </a:cubicBezTo>
                  <a:cubicBezTo>
                    <a:pt x="287" y="22429"/>
                    <a:pt x="1" y="30776"/>
                    <a:pt x="2458" y="31564"/>
                  </a:cubicBezTo>
                  <a:cubicBezTo>
                    <a:pt x="3112" y="31780"/>
                    <a:pt x="3638" y="31872"/>
                    <a:pt x="4072" y="31872"/>
                  </a:cubicBezTo>
                  <a:cubicBezTo>
                    <a:pt x="6405" y="31872"/>
                    <a:pt x="6072" y="29213"/>
                    <a:pt x="8706" y="29012"/>
                  </a:cubicBezTo>
                  <a:cubicBezTo>
                    <a:pt x="11855" y="28797"/>
                    <a:pt x="14955" y="28940"/>
                    <a:pt x="16792" y="23669"/>
                  </a:cubicBezTo>
                  <a:cubicBezTo>
                    <a:pt x="18318" y="19352"/>
                    <a:pt x="18127" y="1393"/>
                    <a:pt x="14860" y="153"/>
                  </a:cubicBezTo>
                  <a:cubicBezTo>
                    <a:pt x="14596" y="50"/>
                    <a:pt x="14315" y="0"/>
                    <a:pt x="140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7"/>
            <p:cNvSpPr/>
            <p:nvPr/>
          </p:nvSpPr>
          <p:spPr>
            <a:xfrm>
              <a:off x="4618263" y="2520375"/>
              <a:ext cx="457950" cy="796825"/>
            </a:xfrm>
            <a:custGeom>
              <a:avLst/>
              <a:gdLst/>
              <a:ahLst/>
              <a:cxnLst/>
              <a:rect l="l" t="t" r="r" b="b"/>
              <a:pathLst>
                <a:path w="18318" h="31873" extrusionOk="0">
                  <a:moveTo>
                    <a:pt x="4298" y="0"/>
                  </a:moveTo>
                  <a:cubicBezTo>
                    <a:pt x="4004" y="0"/>
                    <a:pt x="3723" y="50"/>
                    <a:pt x="3459" y="153"/>
                  </a:cubicBezTo>
                  <a:cubicBezTo>
                    <a:pt x="192" y="1393"/>
                    <a:pt x="1" y="19352"/>
                    <a:pt x="1527" y="23669"/>
                  </a:cubicBezTo>
                  <a:cubicBezTo>
                    <a:pt x="3388" y="28940"/>
                    <a:pt x="6488" y="28797"/>
                    <a:pt x="9613" y="29012"/>
                  </a:cubicBezTo>
                  <a:cubicBezTo>
                    <a:pt x="12247" y="29213"/>
                    <a:pt x="11914" y="31872"/>
                    <a:pt x="14247" y="31872"/>
                  </a:cubicBezTo>
                  <a:cubicBezTo>
                    <a:pt x="14681" y="31872"/>
                    <a:pt x="15207" y="31780"/>
                    <a:pt x="15861" y="31564"/>
                  </a:cubicBezTo>
                  <a:cubicBezTo>
                    <a:pt x="18318" y="30776"/>
                    <a:pt x="18032" y="22429"/>
                    <a:pt x="16291" y="15918"/>
                  </a:cubicBezTo>
                  <a:cubicBezTo>
                    <a:pt x="14210" y="8236"/>
                    <a:pt x="8102" y="0"/>
                    <a:pt x="4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4224738" y="2215900"/>
              <a:ext cx="658900" cy="873275"/>
            </a:xfrm>
            <a:custGeom>
              <a:avLst/>
              <a:gdLst/>
              <a:ahLst/>
              <a:cxnLst/>
              <a:rect l="l" t="t" r="r" b="b"/>
              <a:pathLst>
                <a:path w="26356" h="34931" extrusionOk="0">
                  <a:moveTo>
                    <a:pt x="11783" y="1"/>
                  </a:moveTo>
                  <a:cubicBezTo>
                    <a:pt x="11783" y="1"/>
                    <a:pt x="12117" y="13071"/>
                    <a:pt x="11783" y="15384"/>
                  </a:cubicBezTo>
                  <a:cubicBezTo>
                    <a:pt x="11640" y="16505"/>
                    <a:pt x="10686" y="17364"/>
                    <a:pt x="9111" y="18342"/>
                  </a:cubicBezTo>
                  <a:cubicBezTo>
                    <a:pt x="8634" y="18127"/>
                    <a:pt x="8229" y="17841"/>
                    <a:pt x="7800" y="17483"/>
                  </a:cubicBezTo>
                  <a:cubicBezTo>
                    <a:pt x="7633" y="17364"/>
                    <a:pt x="7490" y="17269"/>
                    <a:pt x="7347" y="17173"/>
                  </a:cubicBezTo>
                  <a:cubicBezTo>
                    <a:pt x="7251" y="17054"/>
                    <a:pt x="7084" y="16935"/>
                    <a:pt x="6989" y="16887"/>
                  </a:cubicBezTo>
                  <a:cubicBezTo>
                    <a:pt x="6774" y="16696"/>
                    <a:pt x="6559" y="16553"/>
                    <a:pt x="6416" y="16338"/>
                  </a:cubicBezTo>
                  <a:cubicBezTo>
                    <a:pt x="6410" y="16332"/>
                    <a:pt x="6401" y="16329"/>
                    <a:pt x="6392" y="16329"/>
                  </a:cubicBezTo>
                  <a:cubicBezTo>
                    <a:pt x="6364" y="16329"/>
                    <a:pt x="6333" y="16356"/>
                    <a:pt x="6369" y="16410"/>
                  </a:cubicBezTo>
                  <a:cubicBezTo>
                    <a:pt x="6488" y="16625"/>
                    <a:pt x="6631" y="16768"/>
                    <a:pt x="6798" y="16911"/>
                  </a:cubicBezTo>
                  <a:cubicBezTo>
                    <a:pt x="6488" y="16792"/>
                    <a:pt x="6178" y="16696"/>
                    <a:pt x="5844" y="16577"/>
                  </a:cubicBezTo>
                  <a:cubicBezTo>
                    <a:pt x="5839" y="16574"/>
                    <a:pt x="5834" y="16573"/>
                    <a:pt x="5829" y="16573"/>
                  </a:cubicBezTo>
                  <a:cubicBezTo>
                    <a:pt x="5792" y="16573"/>
                    <a:pt x="5778" y="16651"/>
                    <a:pt x="5820" y="16672"/>
                  </a:cubicBezTo>
                  <a:cubicBezTo>
                    <a:pt x="6655" y="17102"/>
                    <a:pt x="7394" y="17412"/>
                    <a:pt x="8110" y="18056"/>
                  </a:cubicBezTo>
                  <a:cubicBezTo>
                    <a:pt x="8324" y="18223"/>
                    <a:pt x="8563" y="18437"/>
                    <a:pt x="8801" y="18533"/>
                  </a:cubicBezTo>
                  <a:cubicBezTo>
                    <a:pt x="8587" y="18652"/>
                    <a:pt x="8396" y="18795"/>
                    <a:pt x="8181" y="18914"/>
                  </a:cubicBezTo>
                  <a:cubicBezTo>
                    <a:pt x="7919" y="18962"/>
                    <a:pt x="7633" y="18962"/>
                    <a:pt x="7347" y="18962"/>
                  </a:cubicBezTo>
                  <a:cubicBezTo>
                    <a:pt x="6631" y="18938"/>
                    <a:pt x="5916" y="18723"/>
                    <a:pt x="5224" y="18580"/>
                  </a:cubicBezTo>
                  <a:cubicBezTo>
                    <a:pt x="4938" y="18533"/>
                    <a:pt x="4604" y="18485"/>
                    <a:pt x="4294" y="18485"/>
                  </a:cubicBezTo>
                  <a:cubicBezTo>
                    <a:pt x="4007" y="18342"/>
                    <a:pt x="3650" y="18246"/>
                    <a:pt x="3340" y="18127"/>
                  </a:cubicBezTo>
                  <a:cubicBezTo>
                    <a:pt x="2934" y="17984"/>
                    <a:pt x="2553" y="17841"/>
                    <a:pt x="2123" y="17746"/>
                  </a:cubicBezTo>
                  <a:cubicBezTo>
                    <a:pt x="2115" y="17743"/>
                    <a:pt x="2107" y="17742"/>
                    <a:pt x="2099" y="17742"/>
                  </a:cubicBezTo>
                  <a:cubicBezTo>
                    <a:pt x="2025" y="17742"/>
                    <a:pt x="2013" y="17843"/>
                    <a:pt x="2099" y="17865"/>
                  </a:cubicBezTo>
                  <a:cubicBezTo>
                    <a:pt x="2576" y="18056"/>
                    <a:pt x="3077" y="18342"/>
                    <a:pt x="3578" y="18556"/>
                  </a:cubicBezTo>
                  <a:cubicBezTo>
                    <a:pt x="3077" y="18604"/>
                    <a:pt x="2600" y="18771"/>
                    <a:pt x="2123" y="18962"/>
                  </a:cubicBezTo>
                  <a:cubicBezTo>
                    <a:pt x="2083" y="19002"/>
                    <a:pt x="2094" y="19092"/>
                    <a:pt x="2154" y="19092"/>
                  </a:cubicBezTo>
                  <a:cubicBezTo>
                    <a:pt x="2166" y="19092"/>
                    <a:pt x="2179" y="19089"/>
                    <a:pt x="2195" y="19081"/>
                  </a:cubicBezTo>
                  <a:cubicBezTo>
                    <a:pt x="2826" y="18910"/>
                    <a:pt x="3420" y="18841"/>
                    <a:pt x="4007" y="18841"/>
                  </a:cubicBezTo>
                  <a:cubicBezTo>
                    <a:pt x="4484" y="18841"/>
                    <a:pt x="4957" y="18887"/>
                    <a:pt x="5438" y="18962"/>
                  </a:cubicBezTo>
                  <a:cubicBezTo>
                    <a:pt x="4723" y="19248"/>
                    <a:pt x="4031" y="19725"/>
                    <a:pt x="3411" y="20107"/>
                  </a:cubicBezTo>
                  <a:cubicBezTo>
                    <a:pt x="2863" y="20441"/>
                    <a:pt x="2386" y="20822"/>
                    <a:pt x="1909" y="21228"/>
                  </a:cubicBezTo>
                  <a:cubicBezTo>
                    <a:pt x="1742" y="21228"/>
                    <a:pt x="1599" y="21299"/>
                    <a:pt x="1408" y="21323"/>
                  </a:cubicBezTo>
                  <a:cubicBezTo>
                    <a:pt x="1145" y="21395"/>
                    <a:pt x="883" y="21419"/>
                    <a:pt x="597" y="21442"/>
                  </a:cubicBezTo>
                  <a:cubicBezTo>
                    <a:pt x="549" y="21442"/>
                    <a:pt x="549" y="21562"/>
                    <a:pt x="645" y="21562"/>
                  </a:cubicBezTo>
                  <a:cubicBezTo>
                    <a:pt x="883" y="21562"/>
                    <a:pt x="1122" y="21538"/>
                    <a:pt x="1360" y="21514"/>
                  </a:cubicBezTo>
                  <a:cubicBezTo>
                    <a:pt x="1432" y="21514"/>
                    <a:pt x="1527" y="21466"/>
                    <a:pt x="1646" y="21466"/>
                  </a:cubicBezTo>
                  <a:cubicBezTo>
                    <a:pt x="1432" y="21681"/>
                    <a:pt x="1241" y="21896"/>
                    <a:pt x="1050" y="22110"/>
                  </a:cubicBezTo>
                  <a:cubicBezTo>
                    <a:pt x="1013" y="22147"/>
                    <a:pt x="1047" y="22197"/>
                    <a:pt x="1097" y="22197"/>
                  </a:cubicBezTo>
                  <a:cubicBezTo>
                    <a:pt x="1112" y="22197"/>
                    <a:pt x="1129" y="22193"/>
                    <a:pt x="1145" y="22182"/>
                  </a:cubicBezTo>
                  <a:cubicBezTo>
                    <a:pt x="1909" y="21538"/>
                    <a:pt x="2720" y="20918"/>
                    <a:pt x="3554" y="20345"/>
                  </a:cubicBezTo>
                  <a:cubicBezTo>
                    <a:pt x="3650" y="20298"/>
                    <a:pt x="3769" y="20226"/>
                    <a:pt x="3888" y="20131"/>
                  </a:cubicBezTo>
                  <a:lnTo>
                    <a:pt x="3888" y="20131"/>
                  </a:lnTo>
                  <a:cubicBezTo>
                    <a:pt x="3745" y="20345"/>
                    <a:pt x="3578" y="20560"/>
                    <a:pt x="3459" y="20727"/>
                  </a:cubicBezTo>
                  <a:cubicBezTo>
                    <a:pt x="3101" y="21252"/>
                    <a:pt x="2839" y="21800"/>
                    <a:pt x="2672" y="22396"/>
                  </a:cubicBezTo>
                  <a:cubicBezTo>
                    <a:pt x="2641" y="22443"/>
                    <a:pt x="2670" y="22469"/>
                    <a:pt x="2701" y="22469"/>
                  </a:cubicBezTo>
                  <a:cubicBezTo>
                    <a:pt x="2718" y="22469"/>
                    <a:pt x="2735" y="22461"/>
                    <a:pt x="2743" y="22444"/>
                  </a:cubicBezTo>
                  <a:cubicBezTo>
                    <a:pt x="2982" y="21967"/>
                    <a:pt x="3268" y="21442"/>
                    <a:pt x="3554" y="20989"/>
                  </a:cubicBezTo>
                  <a:cubicBezTo>
                    <a:pt x="3578" y="20942"/>
                    <a:pt x="3626" y="20870"/>
                    <a:pt x="3674" y="20846"/>
                  </a:cubicBezTo>
                  <a:lnTo>
                    <a:pt x="3674" y="20846"/>
                  </a:lnTo>
                  <a:cubicBezTo>
                    <a:pt x="3530" y="21252"/>
                    <a:pt x="3411" y="21681"/>
                    <a:pt x="3387" y="22110"/>
                  </a:cubicBezTo>
                  <a:cubicBezTo>
                    <a:pt x="3387" y="22134"/>
                    <a:pt x="3405" y="22146"/>
                    <a:pt x="3423" y="22146"/>
                  </a:cubicBezTo>
                  <a:cubicBezTo>
                    <a:pt x="3441" y="22146"/>
                    <a:pt x="3459" y="22134"/>
                    <a:pt x="3459" y="22110"/>
                  </a:cubicBezTo>
                  <a:cubicBezTo>
                    <a:pt x="3650" y="21562"/>
                    <a:pt x="3864" y="20989"/>
                    <a:pt x="4007" y="20441"/>
                  </a:cubicBezTo>
                  <a:cubicBezTo>
                    <a:pt x="4174" y="20226"/>
                    <a:pt x="4341" y="20035"/>
                    <a:pt x="4484" y="19844"/>
                  </a:cubicBezTo>
                  <a:cubicBezTo>
                    <a:pt x="4961" y="19606"/>
                    <a:pt x="5438" y="19367"/>
                    <a:pt x="5892" y="19057"/>
                  </a:cubicBezTo>
                  <a:cubicBezTo>
                    <a:pt x="6082" y="19081"/>
                    <a:pt x="6297" y="19153"/>
                    <a:pt x="6512" y="19177"/>
                  </a:cubicBezTo>
                  <a:cubicBezTo>
                    <a:pt x="6846" y="19248"/>
                    <a:pt x="7203" y="19296"/>
                    <a:pt x="7561" y="19296"/>
                  </a:cubicBezTo>
                  <a:cubicBezTo>
                    <a:pt x="6273" y="20178"/>
                    <a:pt x="5009" y="21180"/>
                    <a:pt x="4103" y="22563"/>
                  </a:cubicBezTo>
                  <a:cubicBezTo>
                    <a:pt x="2958" y="23804"/>
                    <a:pt x="1837" y="25139"/>
                    <a:pt x="72" y="25330"/>
                  </a:cubicBezTo>
                  <a:cubicBezTo>
                    <a:pt x="1" y="25330"/>
                    <a:pt x="1" y="25425"/>
                    <a:pt x="72" y="25449"/>
                  </a:cubicBezTo>
                  <a:cubicBezTo>
                    <a:pt x="171" y="25462"/>
                    <a:pt x="269" y="25468"/>
                    <a:pt x="367" y="25468"/>
                  </a:cubicBezTo>
                  <a:cubicBezTo>
                    <a:pt x="649" y="25468"/>
                    <a:pt x="928" y="25418"/>
                    <a:pt x="1193" y="25330"/>
                  </a:cubicBezTo>
                  <a:lnTo>
                    <a:pt x="1193" y="25330"/>
                  </a:lnTo>
                  <a:cubicBezTo>
                    <a:pt x="955" y="25497"/>
                    <a:pt x="716" y="25688"/>
                    <a:pt x="478" y="25902"/>
                  </a:cubicBezTo>
                  <a:cubicBezTo>
                    <a:pt x="442" y="25938"/>
                    <a:pt x="459" y="26000"/>
                    <a:pt x="500" y="26000"/>
                  </a:cubicBezTo>
                  <a:cubicBezTo>
                    <a:pt x="514" y="26000"/>
                    <a:pt x="531" y="25992"/>
                    <a:pt x="549" y="25974"/>
                  </a:cubicBezTo>
                  <a:cubicBezTo>
                    <a:pt x="1479" y="25449"/>
                    <a:pt x="2576" y="24877"/>
                    <a:pt x="3340" y="24066"/>
                  </a:cubicBezTo>
                  <a:lnTo>
                    <a:pt x="3340" y="24066"/>
                  </a:lnTo>
                  <a:cubicBezTo>
                    <a:pt x="3149" y="24662"/>
                    <a:pt x="2982" y="25258"/>
                    <a:pt x="2934" y="25855"/>
                  </a:cubicBezTo>
                  <a:cubicBezTo>
                    <a:pt x="2600" y="26165"/>
                    <a:pt x="2314" y="26499"/>
                    <a:pt x="1980" y="26809"/>
                  </a:cubicBezTo>
                  <a:cubicBezTo>
                    <a:pt x="1503" y="27333"/>
                    <a:pt x="1002" y="27810"/>
                    <a:pt x="573" y="28335"/>
                  </a:cubicBezTo>
                  <a:cubicBezTo>
                    <a:pt x="536" y="28391"/>
                    <a:pt x="571" y="28446"/>
                    <a:pt x="621" y="28446"/>
                  </a:cubicBezTo>
                  <a:cubicBezTo>
                    <a:pt x="636" y="28446"/>
                    <a:pt x="652" y="28441"/>
                    <a:pt x="668" y="28431"/>
                  </a:cubicBezTo>
                  <a:cubicBezTo>
                    <a:pt x="1050" y="28097"/>
                    <a:pt x="1432" y="27739"/>
                    <a:pt x="1789" y="27381"/>
                  </a:cubicBezTo>
                  <a:lnTo>
                    <a:pt x="1789" y="27381"/>
                  </a:lnTo>
                  <a:cubicBezTo>
                    <a:pt x="1479" y="27954"/>
                    <a:pt x="1193" y="28526"/>
                    <a:pt x="1074" y="29146"/>
                  </a:cubicBezTo>
                  <a:cubicBezTo>
                    <a:pt x="1074" y="29176"/>
                    <a:pt x="1102" y="29206"/>
                    <a:pt x="1130" y="29206"/>
                  </a:cubicBezTo>
                  <a:cubicBezTo>
                    <a:pt x="1145" y="29206"/>
                    <a:pt x="1161" y="29196"/>
                    <a:pt x="1169" y="29170"/>
                  </a:cubicBezTo>
                  <a:cubicBezTo>
                    <a:pt x="1622" y="28192"/>
                    <a:pt x="2266" y="27333"/>
                    <a:pt x="2910" y="26499"/>
                  </a:cubicBezTo>
                  <a:cubicBezTo>
                    <a:pt x="2910" y="26761"/>
                    <a:pt x="2910" y="27047"/>
                    <a:pt x="2934" y="27286"/>
                  </a:cubicBezTo>
                  <a:cubicBezTo>
                    <a:pt x="2839" y="28073"/>
                    <a:pt x="2815" y="28884"/>
                    <a:pt x="2720" y="29623"/>
                  </a:cubicBezTo>
                  <a:cubicBezTo>
                    <a:pt x="2696" y="29790"/>
                    <a:pt x="2696" y="30005"/>
                    <a:pt x="2672" y="30196"/>
                  </a:cubicBezTo>
                  <a:cubicBezTo>
                    <a:pt x="2195" y="31555"/>
                    <a:pt x="1766" y="33010"/>
                    <a:pt x="597" y="33940"/>
                  </a:cubicBezTo>
                  <a:cubicBezTo>
                    <a:pt x="558" y="33999"/>
                    <a:pt x="615" y="34042"/>
                    <a:pt x="650" y="34042"/>
                  </a:cubicBezTo>
                  <a:cubicBezTo>
                    <a:pt x="658" y="34042"/>
                    <a:pt x="664" y="34040"/>
                    <a:pt x="668" y="34035"/>
                  </a:cubicBezTo>
                  <a:cubicBezTo>
                    <a:pt x="1360" y="33702"/>
                    <a:pt x="1885" y="32986"/>
                    <a:pt x="2266" y="32223"/>
                  </a:cubicBezTo>
                  <a:lnTo>
                    <a:pt x="2266" y="32223"/>
                  </a:lnTo>
                  <a:cubicBezTo>
                    <a:pt x="2076" y="33105"/>
                    <a:pt x="1742" y="34012"/>
                    <a:pt x="1312" y="34870"/>
                  </a:cubicBezTo>
                  <a:cubicBezTo>
                    <a:pt x="1297" y="34900"/>
                    <a:pt x="1320" y="34931"/>
                    <a:pt x="1345" y="34931"/>
                  </a:cubicBezTo>
                  <a:cubicBezTo>
                    <a:pt x="1360" y="34931"/>
                    <a:pt x="1375" y="34920"/>
                    <a:pt x="1384" y="34894"/>
                  </a:cubicBezTo>
                  <a:cubicBezTo>
                    <a:pt x="2243" y="33535"/>
                    <a:pt x="2720" y="32032"/>
                    <a:pt x="2934" y="30434"/>
                  </a:cubicBezTo>
                  <a:cubicBezTo>
                    <a:pt x="2982" y="29909"/>
                    <a:pt x="3077" y="29408"/>
                    <a:pt x="3149" y="28908"/>
                  </a:cubicBezTo>
                  <a:cubicBezTo>
                    <a:pt x="3459" y="30315"/>
                    <a:pt x="3984" y="31269"/>
                    <a:pt x="3984" y="31269"/>
                  </a:cubicBezTo>
                  <a:cubicBezTo>
                    <a:pt x="3984" y="31269"/>
                    <a:pt x="3888" y="30196"/>
                    <a:pt x="4031" y="28764"/>
                  </a:cubicBezTo>
                  <a:cubicBezTo>
                    <a:pt x="4365" y="29885"/>
                    <a:pt x="5009" y="30863"/>
                    <a:pt x="5462" y="31937"/>
                  </a:cubicBezTo>
                  <a:cubicBezTo>
                    <a:pt x="5473" y="31958"/>
                    <a:pt x="5493" y="31970"/>
                    <a:pt x="5510" y="31970"/>
                  </a:cubicBezTo>
                  <a:cubicBezTo>
                    <a:pt x="5531" y="31970"/>
                    <a:pt x="5547" y="31952"/>
                    <a:pt x="5534" y="31913"/>
                  </a:cubicBezTo>
                  <a:cubicBezTo>
                    <a:pt x="5200" y="30744"/>
                    <a:pt x="4532" y="29742"/>
                    <a:pt x="4294" y="28550"/>
                  </a:cubicBezTo>
                  <a:cubicBezTo>
                    <a:pt x="4246" y="28287"/>
                    <a:pt x="4222" y="28001"/>
                    <a:pt x="4174" y="27739"/>
                  </a:cubicBezTo>
                  <a:cubicBezTo>
                    <a:pt x="4270" y="27047"/>
                    <a:pt x="4461" y="26379"/>
                    <a:pt x="4651" y="25664"/>
                  </a:cubicBezTo>
                  <a:cubicBezTo>
                    <a:pt x="6035" y="26880"/>
                    <a:pt x="6440" y="28931"/>
                    <a:pt x="6297" y="30744"/>
                  </a:cubicBezTo>
                  <a:cubicBezTo>
                    <a:pt x="6297" y="30780"/>
                    <a:pt x="6321" y="30798"/>
                    <a:pt x="6345" y="30798"/>
                  </a:cubicBezTo>
                  <a:cubicBezTo>
                    <a:pt x="6369" y="30798"/>
                    <a:pt x="6393" y="30780"/>
                    <a:pt x="6393" y="30744"/>
                  </a:cubicBezTo>
                  <a:cubicBezTo>
                    <a:pt x="6536" y="30219"/>
                    <a:pt x="6559" y="29623"/>
                    <a:pt x="6512" y="29051"/>
                  </a:cubicBezTo>
                  <a:lnTo>
                    <a:pt x="6512" y="29051"/>
                  </a:lnTo>
                  <a:cubicBezTo>
                    <a:pt x="6679" y="29766"/>
                    <a:pt x="6798" y="30482"/>
                    <a:pt x="6965" y="31197"/>
                  </a:cubicBezTo>
                  <a:cubicBezTo>
                    <a:pt x="6965" y="31230"/>
                    <a:pt x="6991" y="31248"/>
                    <a:pt x="7018" y="31248"/>
                  </a:cubicBezTo>
                  <a:cubicBezTo>
                    <a:pt x="7050" y="31248"/>
                    <a:pt x="7084" y="31224"/>
                    <a:pt x="7084" y="31173"/>
                  </a:cubicBezTo>
                  <a:cubicBezTo>
                    <a:pt x="7036" y="30100"/>
                    <a:pt x="6870" y="28908"/>
                    <a:pt x="6488" y="27739"/>
                  </a:cubicBezTo>
                  <a:lnTo>
                    <a:pt x="6488" y="27739"/>
                  </a:lnTo>
                  <a:cubicBezTo>
                    <a:pt x="7394" y="28955"/>
                    <a:pt x="8205" y="30267"/>
                    <a:pt x="8324" y="31889"/>
                  </a:cubicBezTo>
                  <a:cubicBezTo>
                    <a:pt x="8324" y="31903"/>
                    <a:pt x="8348" y="31916"/>
                    <a:pt x="8368" y="31916"/>
                  </a:cubicBezTo>
                  <a:cubicBezTo>
                    <a:pt x="8383" y="31916"/>
                    <a:pt x="8396" y="31909"/>
                    <a:pt x="8396" y="31889"/>
                  </a:cubicBezTo>
                  <a:cubicBezTo>
                    <a:pt x="8563" y="30816"/>
                    <a:pt x="8181" y="29718"/>
                    <a:pt x="7633" y="28764"/>
                  </a:cubicBezTo>
                  <a:lnTo>
                    <a:pt x="7633" y="28764"/>
                  </a:lnTo>
                  <a:cubicBezTo>
                    <a:pt x="8157" y="29313"/>
                    <a:pt x="8658" y="29838"/>
                    <a:pt x="9159" y="30362"/>
                  </a:cubicBezTo>
                  <a:cubicBezTo>
                    <a:pt x="9166" y="30369"/>
                    <a:pt x="9175" y="30372"/>
                    <a:pt x="9186" y="30372"/>
                  </a:cubicBezTo>
                  <a:cubicBezTo>
                    <a:pt x="9214" y="30372"/>
                    <a:pt x="9248" y="30350"/>
                    <a:pt x="9231" y="30315"/>
                  </a:cubicBezTo>
                  <a:cubicBezTo>
                    <a:pt x="8515" y="29051"/>
                    <a:pt x="7370" y="28097"/>
                    <a:pt x="6607" y="26856"/>
                  </a:cubicBezTo>
                  <a:cubicBezTo>
                    <a:pt x="6202" y="26212"/>
                    <a:pt x="5844" y="25497"/>
                    <a:pt x="5605" y="24781"/>
                  </a:cubicBezTo>
                  <a:cubicBezTo>
                    <a:pt x="5534" y="24519"/>
                    <a:pt x="5462" y="24257"/>
                    <a:pt x="5319" y="24018"/>
                  </a:cubicBezTo>
                  <a:cubicBezTo>
                    <a:pt x="5462" y="23756"/>
                    <a:pt x="5605" y="23517"/>
                    <a:pt x="5796" y="23231"/>
                  </a:cubicBezTo>
                  <a:cubicBezTo>
                    <a:pt x="7728" y="20441"/>
                    <a:pt x="11568" y="19463"/>
                    <a:pt x="13214" y="19296"/>
                  </a:cubicBezTo>
                  <a:cubicBezTo>
                    <a:pt x="14859" y="19463"/>
                    <a:pt x="18675" y="20441"/>
                    <a:pt x="20631" y="23231"/>
                  </a:cubicBezTo>
                  <a:cubicBezTo>
                    <a:pt x="20822" y="23470"/>
                    <a:pt x="20965" y="23756"/>
                    <a:pt x="21108" y="24018"/>
                  </a:cubicBezTo>
                  <a:cubicBezTo>
                    <a:pt x="20989" y="24257"/>
                    <a:pt x="20917" y="24519"/>
                    <a:pt x="20822" y="24781"/>
                  </a:cubicBezTo>
                  <a:cubicBezTo>
                    <a:pt x="20583" y="25497"/>
                    <a:pt x="20226" y="26212"/>
                    <a:pt x="19844" y="26856"/>
                  </a:cubicBezTo>
                  <a:cubicBezTo>
                    <a:pt x="19057" y="28073"/>
                    <a:pt x="17936" y="29051"/>
                    <a:pt x="17221" y="30315"/>
                  </a:cubicBezTo>
                  <a:cubicBezTo>
                    <a:pt x="17182" y="30334"/>
                    <a:pt x="17221" y="30369"/>
                    <a:pt x="17251" y="30369"/>
                  </a:cubicBezTo>
                  <a:cubicBezTo>
                    <a:pt x="17257" y="30369"/>
                    <a:pt x="17264" y="30367"/>
                    <a:pt x="17268" y="30362"/>
                  </a:cubicBezTo>
                  <a:cubicBezTo>
                    <a:pt x="17769" y="29862"/>
                    <a:pt x="18318" y="29313"/>
                    <a:pt x="18795" y="28764"/>
                  </a:cubicBezTo>
                  <a:lnTo>
                    <a:pt x="18795" y="28764"/>
                  </a:lnTo>
                  <a:cubicBezTo>
                    <a:pt x="18246" y="29742"/>
                    <a:pt x="17865" y="30839"/>
                    <a:pt x="18055" y="31889"/>
                  </a:cubicBezTo>
                  <a:cubicBezTo>
                    <a:pt x="18055" y="31901"/>
                    <a:pt x="18067" y="31907"/>
                    <a:pt x="18079" y="31907"/>
                  </a:cubicBezTo>
                  <a:cubicBezTo>
                    <a:pt x="18091" y="31907"/>
                    <a:pt x="18103" y="31901"/>
                    <a:pt x="18103" y="31889"/>
                  </a:cubicBezTo>
                  <a:cubicBezTo>
                    <a:pt x="18222" y="30267"/>
                    <a:pt x="19009" y="28955"/>
                    <a:pt x="19963" y="27739"/>
                  </a:cubicBezTo>
                  <a:lnTo>
                    <a:pt x="19963" y="27739"/>
                  </a:lnTo>
                  <a:cubicBezTo>
                    <a:pt x="19606" y="28908"/>
                    <a:pt x="19391" y="30100"/>
                    <a:pt x="19367" y="31173"/>
                  </a:cubicBezTo>
                  <a:cubicBezTo>
                    <a:pt x="19367" y="31204"/>
                    <a:pt x="19396" y="31234"/>
                    <a:pt x="19429" y="31234"/>
                  </a:cubicBezTo>
                  <a:cubicBezTo>
                    <a:pt x="19448" y="31234"/>
                    <a:pt x="19469" y="31224"/>
                    <a:pt x="19486" y="31197"/>
                  </a:cubicBezTo>
                  <a:cubicBezTo>
                    <a:pt x="19606" y="30482"/>
                    <a:pt x="19749" y="29766"/>
                    <a:pt x="19916" y="29051"/>
                  </a:cubicBezTo>
                  <a:lnTo>
                    <a:pt x="19916" y="29051"/>
                  </a:lnTo>
                  <a:cubicBezTo>
                    <a:pt x="19868" y="29623"/>
                    <a:pt x="19892" y="30219"/>
                    <a:pt x="20035" y="30744"/>
                  </a:cubicBezTo>
                  <a:cubicBezTo>
                    <a:pt x="20035" y="30776"/>
                    <a:pt x="20054" y="30789"/>
                    <a:pt x="20076" y="30789"/>
                  </a:cubicBezTo>
                  <a:cubicBezTo>
                    <a:pt x="20102" y="30789"/>
                    <a:pt x="20130" y="30770"/>
                    <a:pt x="20130" y="30744"/>
                  </a:cubicBezTo>
                  <a:cubicBezTo>
                    <a:pt x="19987" y="28931"/>
                    <a:pt x="20393" y="26880"/>
                    <a:pt x="21776" y="25664"/>
                  </a:cubicBezTo>
                  <a:cubicBezTo>
                    <a:pt x="22015" y="26379"/>
                    <a:pt x="22158" y="27095"/>
                    <a:pt x="22253" y="27739"/>
                  </a:cubicBezTo>
                  <a:cubicBezTo>
                    <a:pt x="22229" y="28001"/>
                    <a:pt x="22181" y="28287"/>
                    <a:pt x="22134" y="28550"/>
                  </a:cubicBezTo>
                  <a:cubicBezTo>
                    <a:pt x="21871" y="29742"/>
                    <a:pt x="21227" y="30744"/>
                    <a:pt x="20917" y="31913"/>
                  </a:cubicBezTo>
                  <a:cubicBezTo>
                    <a:pt x="20917" y="31952"/>
                    <a:pt x="20932" y="31970"/>
                    <a:pt x="20945" y="31970"/>
                  </a:cubicBezTo>
                  <a:cubicBezTo>
                    <a:pt x="20955" y="31970"/>
                    <a:pt x="20965" y="31958"/>
                    <a:pt x="20965" y="31937"/>
                  </a:cubicBezTo>
                  <a:cubicBezTo>
                    <a:pt x="21418" y="30863"/>
                    <a:pt x="22038" y="29885"/>
                    <a:pt x="22396" y="28764"/>
                  </a:cubicBezTo>
                  <a:cubicBezTo>
                    <a:pt x="22515" y="30219"/>
                    <a:pt x="22468" y="31269"/>
                    <a:pt x="22468" y="31269"/>
                  </a:cubicBezTo>
                  <a:cubicBezTo>
                    <a:pt x="22468" y="31269"/>
                    <a:pt x="22969" y="30315"/>
                    <a:pt x="23302" y="28908"/>
                  </a:cubicBezTo>
                  <a:cubicBezTo>
                    <a:pt x="23350" y="29408"/>
                    <a:pt x="23446" y="29909"/>
                    <a:pt x="23493" y="30434"/>
                  </a:cubicBezTo>
                  <a:cubicBezTo>
                    <a:pt x="23708" y="32032"/>
                    <a:pt x="24185" y="33535"/>
                    <a:pt x="25044" y="34894"/>
                  </a:cubicBezTo>
                  <a:cubicBezTo>
                    <a:pt x="25059" y="34917"/>
                    <a:pt x="25074" y="34925"/>
                    <a:pt x="25087" y="34925"/>
                  </a:cubicBezTo>
                  <a:cubicBezTo>
                    <a:pt x="25114" y="34925"/>
                    <a:pt x="25131" y="34886"/>
                    <a:pt x="25115" y="34870"/>
                  </a:cubicBezTo>
                  <a:cubicBezTo>
                    <a:pt x="24686" y="34012"/>
                    <a:pt x="24376" y="33129"/>
                    <a:pt x="24161" y="32223"/>
                  </a:cubicBezTo>
                  <a:lnTo>
                    <a:pt x="24161" y="32223"/>
                  </a:lnTo>
                  <a:cubicBezTo>
                    <a:pt x="24543" y="33010"/>
                    <a:pt x="25091" y="33702"/>
                    <a:pt x="25759" y="34035"/>
                  </a:cubicBezTo>
                  <a:cubicBezTo>
                    <a:pt x="25767" y="34038"/>
                    <a:pt x="25774" y="34039"/>
                    <a:pt x="25782" y="34039"/>
                  </a:cubicBezTo>
                  <a:cubicBezTo>
                    <a:pt x="25840" y="34039"/>
                    <a:pt x="25873" y="33961"/>
                    <a:pt x="25831" y="33940"/>
                  </a:cubicBezTo>
                  <a:cubicBezTo>
                    <a:pt x="24662" y="32986"/>
                    <a:pt x="24233" y="31555"/>
                    <a:pt x="23779" y="30196"/>
                  </a:cubicBezTo>
                  <a:cubicBezTo>
                    <a:pt x="23732" y="30005"/>
                    <a:pt x="23708" y="29838"/>
                    <a:pt x="23708" y="29623"/>
                  </a:cubicBezTo>
                  <a:cubicBezTo>
                    <a:pt x="23612" y="28884"/>
                    <a:pt x="23589" y="28073"/>
                    <a:pt x="23493" y="27286"/>
                  </a:cubicBezTo>
                  <a:cubicBezTo>
                    <a:pt x="23541" y="27023"/>
                    <a:pt x="23541" y="26761"/>
                    <a:pt x="23541" y="26499"/>
                  </a:cubicBezTo>
                  <a:cubicBezTo>
                    <a:pt x="24161" y="27357"/>
                    <a:pt x="24781" y="28192"/>
                    <a:pt x="25258" y="29170"/>
                  </a:cubicBezTo>
                  <a:cubicBezTo>
                    <a:pt x="25267" y="29196"/>
                    <a:pt x="25285" y="29206"/>
                    <a:pt x="25304" y="29206"/>
                  </a:cubicBezTo>
                  <a:cubicBezTo>
                    <a:pt x="25336" y="29206"/>
                    <a:pt x="25369" y="29176"/>
                    <a:pt x="25354" y="29146"/>
                  </a:cubicBezTo>
                  <a:cubicBezTo>
                    <a:pt x="25210" y="28526"/>
                    <a:pt x="24972" y="27930"/>
                    <a:pt x="24638" y="27381"/>
                  </a:cubicBezTo>
                  <a:lnTo>
                    <a:pt x="24638" y="27381"/>
                  </a:lnTo>
                  <a:cubicBezTo>
                    <a:pt x="25020" y="27739"/>
                    <a:pt x="25377" y="28097"/>
                    <a:pt x="25759" y="28431"/>
                  </a:cubicBezTo>
                  <a:cubicBezTo>
                    <a:pt x="25775" y="28441"/>
                    <a:pt x="25792" y="28446"/>
                    <a:pt x="25809" y="28446"/>
                  </a:cubicBezTo>
                  <a:cubicBezTo>
                    <a:pt x="25865" y="28446"/>
                    <a:pt x="25910" y="28391"/>
                    <a:pt x="25854" y="28335"/>
                  </a:cubicBezTo>
                  <a:cubicBezTo>
                    <a:pt x="25401" y="27810"/>
                    <a:pt x="24924" y="27286"/>
                    <a:pt x="24447" y="26809"/>
                  </a:cubicBezTo>
                  <a:cubicBezTo>
                    <a:pt x="24161" y="26499"/>
                    <a:pt x="23827" y="26165"/>
                    <a:pt x="23493" y="25855"/>
                  </a:cubicBezTo>
                  <a:cubicBezTo>
                    <a:pt x="23446" y="25258"/>
                    <a:pt x="23326" y="24662"/>
                    <a:pt x="23088" y="24066"/>
                  </a:cubicBezTo>
                  <a:lnTo>
                    <a:pt x="23088" y="24066"/>
                  </a:lnTo>
                  <a:cubicBezTo>
                    <a:pt x="23827" y="24877"/>
                    <a:pt x="24924" y="25449"/>
                    <a:pt x="25878" y="25974"/>
                  </a:cubicBezTo>
                  <a:cubicBezTo>
                    <a:pt x="25892" y="25983"/>
                    <a:pt x="25905" y="25987"/>
                    <a:pt x="25917" y="25987"/>
                  </a:cubicBezTo>
                  <a:cubicBezTo>
                    <a:pt x="25965" y="25987"/>
                    <a:pt x="25988" y="25922"/>
                    <a:pt x="25950" y="25902"/>
                  </a:cubicBezTo>
                  <a:cubicBezTo>
                    <a:pt x="25711" y="25712"/>
                    <a:pt x="25473" y="25545"/>
                    <a:pt x="25234" y="25330"/>
                  </a:cubicBezTo>
                  <a:lnTo>
                    <a:pt x="25234" y="25330"/>
                  </a:lnTo>
                  <a:cubicBezTo>
                    <a:pt x="25530" y="25422"/>
                    <a:pt x="25826" y="25458"/>
                    <a:pt x="26111" y="25458"/>
                  </a:cubicBezTo>
                  <a:cubicBezTo>
                    <a:pt x="26193" y="25458"/>
                    <a:pt x="26275" y="25455"/>
                    <a:pt x="26355" y="25449"/>
                  </a:cubicBezTo>
                  <a:cubicBezTo>
                    <a:pt x="26355" y="25425"/>
                    <a:pt x="26355" y="25330"/>
                    <a:pt x="26308" y="25330"/>
                  </a:cubicBezTo>
                  <a:cubicBezTo>
                    <a:pt x="24543" y="25187"/>
                    <a:pt x="23374" y="23804"/>
                    <a:pt x="22277" y="22563"/>
                  </a:cubicBezTo>
                  <a:cubicBezTo>
                    <a:pt x="21394" y="21180"/>
                    <a:pt x="20106" y="20178"/>
                    <a:pt x="18819" y="19296"/>
                  </a:cubicBezTo>
                  <a:cubicBezTo>
                    <a:pt x="19176" y="19296"/>
                    <a:pt x="19534" y="19248"/>
                    <a:pt x="19868" y="19177"/>
                  </a:cubicBezTo>
                  <a:cubicBezTo>
                    <a:pt x="20059" y="19129"/>
                    <a:pt x="20273" y="19081"/>
                    <a:pt x="20488" y="19057"/>
                  </a:cubicBezTo>
                  <a:cubicBezTo>
                    <a:pt x="20894" y="19367"/>
                    <a:pt x="21418" y="19606"/>
                    <a:pt x="21895" y="19844"/>
                  </a:cubicBezTo>
                  <a:cubicBezTo>
                    <a:pt x="22015" y="20035"/>
                    <a:pt x="22181" y="20250"/>
                    <a:pt x="22372" y="20441"/>
                  </a:cubicBezTo>
                  <a:cubicBezTo>
                    <a:pt x="22515" y="20989"/>
                    <a:pt x="22730" y="21562"/>
                    <a:pt x="22897" y="22110"/>
                  </a:cubicBezTo>
                  <a:cubicBezTo>
                    <a:pt x="22921" y="22134"/>
                    <a:pt x="22951" y="22146"/>
                    <a:pt x="22972" y="22146"/>
                  </a:cubicBezTo>
                  <a:cubicBezTo>
                    <a:pt x="22992" y="22146"/>
                    <a:pt x="23004" y="22134"/>
                    <a:pt x="22992" y="22110"/>
                  </a:cubicBezTo>
                  <a:cubicBezTo>
                    <a:pt x="22969" y="21689"/>
                    <a:pt x="22877" y="21291"/>
                    <a:pt x="22716" y="20870"/>
                  </a:cubicBezTo>
                  <a:lnTo>
                    <a:pt x="22716" y="20870"/>
                  </a:lnTo>
                  <a:cubicBezTo>
                    <a:pt x="22741" y="20929"/>
                    <a:pt x="22783" y="20968"/>
                    <a:pt x="22825" y="20989"/>
                  </a:cubicBezTo>
                  <a:cubicBezTo>
                    <a:pt x="23112" y="21466"/>
                    <a:pt x="23374" y="21943"/>
                    <a:pt x="23612" y="22444"/>
                  </a:cubicBezTo>
                  <a:cubicBezTo>
                    <a:pt x="23629" y="22461"/>
                    <a:pt x="23649" y="22469"/>
                    <a:pt x="23667" y="22469"/>
                  </a:cubicBezTo>
                  <a:cubicBezTo>
                    <a:pt x="23699" y="22469"/>
                    <a:pt x="23723" y="22443"/>
                    <a:pt x="23708" y="22396"/>
                  </a:cubicBezTo>
                  <a:cubicBezTo>
                    <a:pt x="23517" y="21800"/>
                    <a:pt x="23255" y="21252"/>
                    <a:pt x="22897" y="20727"/>
                  </a:cubicBezTo>
                  <a:cubicBezTo>
                    <a:pt x="22778" y="20560"/>
                    <a:pt x="22635" y="20345"/>
                    <a:pt x="22492" y="20131"/>
                  </a:cubicBezTo>
                  <a:lnTo>
                    <a:pt x="22492" y="20131"/>
                  </a:lnTo>
                  <a:cubicBezTo>
                    <a:pt x="22611" y="20202"/>
                    <a:pt x="22706" y="20250"/>
                    <a:pt x="22825" y="20345"/>
                  </a:cubicBezTo>
                  <a:cubicBezTo>
                    <a:pt x="23660" y="20918"/>
                    <a:pt x="24447" y="21538"/>
                    <a:pt x="25234" y="22182"/>
                  </a:cubicBezTo>
                  <a:cubicBezTo>
                    <a:pt x="25245" y="22193"/>
                    <a:pt x="25258" y="22197"/>
                    <a:pt x="25270" y="22197"/>
                  </a:cubicBezTo>
                  <a:cubicBezTo>
                    <a:pt x="25310" y="22197"/>
                    <a:pt x="25348" y="22147"/>
                    <a:pt x="25330" y="22110"/>
                  </a:cubicBezTo>
                  <a:cubicBezTo>
                    <a:pt x="25139" y="21896"/>
                    <a:pt x="24924" y="21681"/>
                    <a:pt x="24733" y="21466"/>
                  </a:cubicBezTo>
                  <a:cubicBezTo>
                    <a:pt x="24805" y="21466"/>
                    <a:pt x="24924" y="21514"/>
                    <a:pt x="25020" y="21514"/>
                  </a:cubicBezTo>
                  <a:cubicBezTo>
                    <a:pt x="25258" y="21538"/>
                    <a:pt x="25497" y="21562"/>
                    <a:pt x="25735" y="21562"/>
                  </a:cubicBezTo>
                  <a:cubicBezTo>
                    <a:pt x="25807" y="21562"/>
                    <a:pt x="25831" y="21442"/>
                    <a:pt x="25759" y="21442"/>
                  </a:cubicBezTo>
                  <a:cubicBezTo>
                    <a:pt x="25497" y="21395"/>
                    <a:pt x="25234" y="21347"/>
                    <a:pt x="24972" y="21323"/>
                  </a:cubicBezTo>
                  <a:cubicBezTo>
                    <a:pt x="24805" y="21299"/>
                    <a:pt x="24638" y="21228"/>
                    <a:pt x="24447" y="21228"/>
                  </a:cubicBezTo>
                  <a:cubicBezTo>
                    <a:pt x="23970" y="20822"/>
                    <a:pt x="23469" y="20441"/>
                    <a:pt x="22969" y="20107"/>
                  </a:cubicBezTo>
                  <a:cubicBezTo>
                    <a:pt x="22372" y="19725"/>
                    <a:pt x="21657" y="19200"/>
                    <a:pt x="20941" y="18962"/>
                  </a:cubicBezTo>
                  <a:cubicBezTo>
                    <a:pt x="21423" y="18887"/>
                    <a:pt x="21891" y="18841"/>
                    <a:pt x="22365" y="18841"/>
                  </a:cubicBezTo>
                  <a:cubicBezTo>
                    <a:pt x="22948" y="18841"/>
                    <a:pt x="23541" y="18910"/>
                    <a:pt x="24185" y="19081"/>
                  </a:cubicBezTo>
                  <a:cubicBezTo>
                    <a:pt x="24196" y="19089"/>
                    <a:pt x="24207" y="19092"/>
                    <a:pt x="24217" y="19092"/>
                  </a:cubicBezTo>
                  <a:cubicBezTo>
                    <a:pt x="24269" y="19092"/>
                    <a:pt x="24296" y="19002"/>
                    <a:pt x="24256" y="18962"/>
                  </a:cubicBezTo>
                  <a:cubicBezTo>
                    <a:pt x="23803" y="18771"/>
                    <a:pt x="23302" y="18604"/>
                    <a:pt x="22778" y="18556"/>
                  </a:cubicBezTo>
                  <a:cubicBezTo>
                    <a:pt x="23302" y="18342"/>
                    <a:pt x="23803" y="18056"/>
                    <a:pt x="24280" y="17865"/>
                  </a:cubicBezTo>
                  <a:cubicBezTo>
                    <a:pt x="24367" y="17843"/>
                    <a:pt x="24335" y="17742"/>
                    <a:pt x="24275" y="17742"/>
                  </a:cubicBezTo>
                  <a:cubicBezTo>
                    <a:pt x="24269" y="17742"/>
                    <a:pt x="24263" y="17743"/>
                    <a:pt x="24256" y="17746"/>
                  </a:cubicBezTo>
                  <a:cubicBezTo>
                    <a:pt x="23827" y="17841"/>
                    <a:pt x="23422" y="17984"/>
                    <a:pt x="23016" y="18127"/>
                  </a:cubicBezTo>
                  <a:cubicBezTo>
                    <a:pt x="22706" y="18246"/>
                    <a:pt x="22372" y="18342"/>
                    <a:pt x="22062" y="18485"/>
                  </a:cubicBezTo>
                  <a:cubicBezTo>
                    <a:pt x="21776" y="18485"/>
                    <a:pt x="21442" y="18533"/>
                    <a:pt x="21156" y="18580"/>
                  </a:cubicBezTo>
                  <a:cubicBezTo>
                    <a:pt x="20464" y="18723"/>
                    <a:pt x="19749" y="18938"/>
                    <a:pt x="19033" y="18962"/>
                  </a:cubicBezTo>
                  <a:cubicBezTo>
                    <a:pt x="18942" y="18976"/>
                    <a:pt x="18856" y="18982"/>
                    <a:pt x="18772" y="18982"/>
                  </a:cubicBezTo>
                  <a:cubicBezTo>
                    <a:pt x="18569" y="18982"/>
                    <a:pt x="18384" y="18948"/>
                    <a:pt x="18198" y="18914"/>
                  </a:cubicBezTo>
                  <a:cubicBezTo>
                    <a:pt x="17984" y="18771"/>
                    <a:pt x="17769" y="18652"/>
                    <a:pt x="17554" y="18533"/>
                  </a:cubicBezTo>
                  <a:cubicBezTo>
                    <a:pt x="17841" y="18437"/>
                    <a:pt x="18055" y="18223"/>
                    <a:pt x="18246" y="18056"/>
                  </a:cubicBezTo>
                  <a:cubicBezTo>
                    <a:pt x="18962" y="17412"/>
                    <a:pt x="19701" y="17102"/>
                    <a:pt x="20536" y="16672"/>
                  </a:cubicBezTo>
                  <a:cubicBezTo>
                    <a:pt x="20599" y="16651"/>
                    <a:pt x="20588" y="16573"/>
                    <a:pt x="20534" y="16573"/>
                  </a:cubicBezTo>
                  <a:cubicBezTo>
                    <a:pt x="20527" y="16573"/>
                    <a:pt x="20520" y="16574"/>
                    <a:pt x="20512" y="16577"/>
                  </a:cubicBezTo>
                  <a:cubicBezTo>
                    <a:pt x="20178" y="16672"/>
                    <a:pt x="19892" y="16768"/>
                    <a:pt x="19558" y="16911"/>
                  </a:cubicBezTo>
                  <a:cubicBezTo>
                    <a:pt x="19749" y="16768"/>
                    <a:pt x="19892" y="16577"/>
                    <a:pt x="20011" y="16410"/>
                  </a:cubicBezTo>
                  <a:cubicBezTo>
                    <a:pt x="20032" y="16389"/>
                    <a:pt x="19999" y="16334"/>
                    <a:pt x="19959" y="16334"/>
                  </a:cubicBezTo>
                  <a:cubicBezTo>
                    <a:pt x="19953" y="16334"/>
                    <a:pt x="19946" y="16335"/>
                    <a:pt x="19940" y="16338"/>
                  </a:cubicBezTo>
                  <a:cubicBezTo>
                    <a:pt x="19796" y="16553"/>
                    <a:pt x="19558" y="16696"/>
                    <a:pt x="19391" y="16887"/>
                  </a:cubicBezTo>
                  <a:cubicBezTo>
                    <a:pt x="19296" y="16935"/>
                    <a:pt x="19129" y="17054"/>
                    <a:pt x="19033" y="17173"/>
                  </a:cubicBezTo>
                  <a:cubicBezTo>
                    <a:pt x="18890" y="17269"/>
                    <a:pt x="18723" y="17364"/>
                    <a:pt x="18580" y="17483"/>
                  </a:cubicBezTo>
                  <a:cubicBezTo>
                    <a:pt x="18127" y="17817"/>
                    <a:pt x="17769" y="18103"/>
                    <a:pt x="17268" y="18342"/>
                  </a:cubicBezTo>
                  <a:cubicBezTo>
                    <a:pt x="15718" y="17340"/>
                    <a:pt x="14788" y="16505"/>
                    <a:pt x="14645" y="15384"/>
                  </a:cubicBezTo>
                  <a:cubicBezTo>
                    <a:pt x="14311" y="13047"/>
                    <a:pt x="14645" y="1"/>
                    <a:pt x="146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4533613" y="22976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477"/>
                    <a:pt x="334" y="525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4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>
              <a:off x="4533613" y="23333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67"/>
                    <a:pt x="119" y="239"/>
                    <a:pt x="0" y="382"/>
                  </a:cubicBezTo>
                  <a:cubicBezTo>
                    <a:pt x="167" y="501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1"/>
                    <a:pt x="1574" y="430"/>
                    <a:pt x="1717" y="310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4533613" y="23697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67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4533613" y="240552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24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501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7"/>
            <p:cNvSpPr/>
            <p:nvPr/>
          </p:nvSpPr>
          <p:spPr>
            <a:xfrm>
              <a:off x="4533613" y="244190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7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4533613" y="2477675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0"/>
                  </a:moveTo>
                  <a:cubicBezTo>
                    <a:pt x="716" y="0"/>
                    <a:pt x="573" y="48"/>
                    <a:pt x="406" y="96"/>
                  </a:cubicBezTo>
                  <a:cubicBezTo>
                    <a:pt x="262" y="191"/>
                    <a:pt x="119" y="239"/>
                    <a:pt x="0" y="406"/>
                  </a:cubicBezTo>
                  <a:cubicBezTo>
                    <a:pt x="167" y="525"/>
                    <a:pt x="334" y="549"/>
                    <a:pt x="453" y="573"/>
                  </a:cubicBezTo>
                  <a:cubicBezTo>
                    <a:pt x="596" y="596"/>
                    <a:pt x="716" y="596"/>
                    <a:pt x="859" y="596"/>
                  </a:cubicBezTo>
                  <a:cubicBezTo>
                    <a:pt x="1002" y="596"/>
                    <a:pt x="1121" y="573"/>
                    <a:pt x="1288" y="549"/>
                  </a:cubicBezTo>
                  <a:cubicBezTo>
                    <a:pt x="1431" y="501"/>
                    <a:pt x="1574" y="453"/>
                    <a:pt x="1717" y="334"/>
                  </a:cubicBezTo>
                  <a:cubicBezTo>
                    <a:pt x="1598" y="191"/>
                    <a:pt x="1455" y="119"/>
                    <a:pt x="1312" y="72"/>
                  </a:cubicBezTo>
                  <a:cubicBezTo>
                    <a:pt x="1169" y="24"/>
                    <a:pt x="1002" y="0"/>
                    <a:pt x="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4533613" y="2514625"/>
              <a:ext cx="42950" cy="14350"/>
            </a:xfrm>
            <a:custGeom>
              <a:avLst/>
              <a:gdLst/>
              <a:ahLst/>
              <a:cxnLst/>
              <a:rect l="l" t="t" r="r" b="b"/>
              <a:pathLst>
                <a:path w="1718" h="574" extrusionOk="0">
                  <a:moveTo>
                    <a:pt x="859" y="1"/>
                  </a:moveTo>
                  <a:cubicBezTo>
                    <a:pt x="716" y="1"/>
                    <a:pt x="573" y="25"/>
                    <a:pt x="406" y="72"/>
                  </a:cubicBezTo>
                  <a:cubicBezTo>
                    <a:pt x="262" y="168"/>
                    <a:pt x="119" y="239"/>
                    <a:pt x="0" y="383"/>
                  </a:cubicBezTo>
                  <a:cubicBezTo>
                    <a:pt x="167" y="454"/>
                    <a:pt x="334" y="526"/>
                    <a:pt x="453" y="549"/>
                  </a:cubicBezTo>
                  <a:cubicBezTo>
                    <a:pt x="596" y="573"/>
                    <a:pt x="716" y="573"/>
                    <a:pt x="859" y="573"/>
                  </a:cubicBezTo>
                  <a:cubicBezTo>
                    <a:pt x="1002" y="573"/>
                    <a:pt x="1121" y="549"/>
                    <a:pt x="1288" y="526"/>
                  </a:cubicBezTo>
                  <a:cubicBezTo>
                    <a:pt x="1431" y="502"/>
                    <a:pt x="1574" y="430"/>
                    <a:pt x="1717" y="311"/>
                  </a:cubicBezTo>
                  <a:cubicBezTo>
                    <a:pt x="1598" y="168"/>
                    <a:pt x="1455" y="96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>
              <a:off x="4533613" y="2551000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478"/>
                    <a:pt x="334" y="525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68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7"/>
            <p:cNvSpPr/>
            <p:nvPr/>
          </p:nvSpPr>
          <p:spPr>
            <a:xfrm>
              <a:off x="4533613" y="2586775"/>
              <a:ext cx="42950" cy="14950"/>
            </a:xfrm>
            <a:custGeom>
              <a:avLst/>
              <a:gdLst/>
              <a:ahLst/>
              <a:cxnLst/>
              <a:rect l="l" t="t" r="r" b="b"/>
              <a:pathLst>
                <a:path w="1718" h="598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68"/>
                    <a:pt x="119" y="239"/>
                    <a:pt x="0" y="382"/>
                  </a:cubicBezTo>
                  <a:cubicBezTo>
                    <a:pt x="167" y="502"/>
                    <a:pt x="334" y="526"/>
                    <a:pt x="453" y="549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49"/>
                    <a:pt x="1288" y="526"/>
                  </a:cubicBezTo>
                  <a:cubicBezTo>
                    <a:pt x="1431" y="502"/>
                    <a:pt x="1574" y="454"/>
                    <a:pt x="1717" y="311"/>
                  </a:cubicBezTo>
                  <a:cubicBezTo>
                    <a:pt x="1598" y="168"/>
                    <a:pt x="1455" y="120"/>
                    <a:pt x="1312" y="49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4533613" y="2623150"/>
              <a:ext cx="42950" cy="14925"/>
            </a:xfrm>
            <a:custGeom>
              <a:avLst/>
              <a:gdLst/>
              <a:ahLst/>
              <a:cxnLst/>
              <a:rect l="l" t="t" r="r" b="b"/>
              <a:pathLst>
                <a:path w="1718" h="597" extrusionOk="0">
                  <a:moveTo>
                    <a:pt x="859" y="1"/>
                  </a:moveTo>
                  <a:cubicBezTo>
                    <a:pt x="716" y="1"/>
                    <a:pt x="573" y="25"/>
                    <a:pt x="406" y="96"/>
                  </a:cubicBezTo>
                  <a:cubicBezTo>
                    <a:pt x="262" y="191"/>
                    <a:pt x="119" y="239"/>
                    <a:pt x="0" y="382"/>
                  </a:cubicBezTo>
                  <a:cubicBezTo>
                    <a:pt x="167" y="478"/>
                    <a:pt x="334" y="549"/>
                    <a:pt x="453" y="573"/>
                  </a:cubicBezTo>
                  <a:cubicBezTo>
                    <a:pt x="596" y="597"/>
                    <a:pt x="716" y="597"/>
                    <a:pt x="859" y="597"/>
                  </a:cubicBezTo>
                  <a:cubicBezTo>
                    <a:pt x="1002" y="597"/>
                    <a:pt x="1121" y="573"/>
                    <a:pt x="1288" y="525"/>
                  </a:cubicBezTo>
                  <a:cubicBezTo>
                    <a:pt x="1431" y="502"/>
                    <a:pt x="1574" y="454"/>
                    <a:pt x="1717" y="335"/>
                  </a:cubicBezTo>
                  <a:cubicBezTo>
                    <a:pt x="1598" y="191"/>
                    <a:pt x="1455" y="120"/>
                    <a:pt x="1312" y="48"/>
                  </a:cubicBezTo>
                  <a:cubicBezTo>
                    <a:pt x="1169" y="25"/>
                    <a:pt x="1002" y="1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4696388" y="2641650"/>
              <a:ext cx="208700" cy="208700"/>
            </a:xfrm>
            <a:custGeom>
              <a:avLst/>
              <a:gdLst/>
              <a:ahLst/>
              <a:cxnLst/>
              <a:rect l="l" t="t" r="r" b="b"/>
              <a:pathLst>
                <a:path w="8348" h="8348" extrusionOk="0">
                  <a:moveTo>
                    <a:pt x="4174" y="0"/>
                  </a:moveTo>
                  <a:cubicBezTo>
                    <a:pt x="1884" y="0"/>
                    <a:pt x="0" y="1884"/>
                    <a:pt x="0" y="4174"/>
                  </a:cubicBezTo>
                  <a:cubicBezTo>
                    <a:pt x="0" y="6487"/>
                    <a:pt x="1884" y="8348"/>
                    <a:pt x="4174" y="8348"/>
                  </a:cubicBezTo>
                  <a:cubicBezTo>
                    <a:pt x="6488" y="8348"/>
                    <a:pt x="8348" y="6487"/>
                    <a:pt x="8348" y="4174"/>
                  </a:cubicBezTo>
                  <a:cubicBezTo>
                    <a:pt x="8348" y="1884"/>
                    <a:pt x="6488" y="0"/>
                    <a:pt x="4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37"/>
          <p:cNvSpPr/>
          <p:nvPr/>
        </p:nvSpPr>
        <p:spPr>
          <a:xfrm>
            <a:off x="3169063" y="3626375"/>
            <a:ext cx="440650" cy="440075"/>
          </a:xfrm>
          <a:custGeom>
            <a:avLst/>
            <a:gdLst/>
            <a:ahLst/>
            <a:cxnLst/>
            <a:rect l="l" t="t" r="r" b="b"/>
            <a:pathLst>
              <a:path w="17626" h="17603" extrusionOk="0">
                <a:moveTo>
                  <a:pt x="8873" y="1575"/>
                </a:moveTo>
                <a:cubicBezTo>
                  <a:pt x="9469" y="1575"/>
                  <a:pt x="10018" y="1909"/>
                  <a:pt x="10256" y="2553"/>
                </a:cubicBezTo>
                <a:cubicBezTo>
                  <a:pt x="10484" y="3167"/>
                  <a:pt x="11048" y="3536"/>
                  <a:pt x="11644" y="3536"/>
                </a:cubicBezTo>
                <a:cubicBezTo>
                  <a:pt x="11858" y="3536"/>
                  <a:pt x="12075" y="3488"/>
                  <a:pt x="12283" y="3387"/>
                </a:cubicBezTo>
                <a:cubicBezTo>
                  <a:pt x="12498" y="3292"/>
                  <a:pt x="12713" y="3244"/>
                  <a:pt x="12927" y="3244"/>
                </a:cubicBezTo>
                <a:cubicBezTo>
                  <a:pt x="13905" y="3244"/>
                  <a:pt x="14740" y="4317"/>
                  <a:pt x="14239" y="5367"/>
                </a:cubicBezTo>
                <a:cubicBezTo>
                  <a:pt x="14144" y="5558"/>
                  <a:pt x="14072" y="5772"/>
                  <a:pt x="14072" y="5987"/>
                </a:cubicBezTo>
                <a:cubicBezTo>
                  <a:pt x="14072" y="6583"/>
                  <a:pt x="14478" y="7180"/>
                  <a:pt x="15074" y="7394"/>
                </a:cubicBezTo>
                <a:cubicBezTo>
                  <a:pt x="15718" y="7633"/>
                  <a:pt x="16052" y="8229"/>
                  <a:pt x="16052" y="8777"/>
                </a:cubicBezTo>
                <a:cubicBezTo>
                  <a:pt x="16052" y="9374"/>
                  <a:pt x="15718" y="9946"/>
                  <a:pt x="15074" y="10185"/>
                </a:cubicBezTo>
                <a:cubicBezTo>
                  <a:pt x="14430" y="10423"/>
                  <a:pt x="14072" y="10996"/>
                  <a:pt x="14072" y="11592"/>
                </a:cubicBezTo>
                <a:cubicBezTo>
                  <a:pt x="14072" y="11806"/>
                  <a:pt x="14144" y="11997"/>
                  <a:pt x="14239" y="12212"/>
                </a:cubicBezTo>
                <a:cubicBezTo>
                  <a:pt x="14311" y="12427"/>
                  <a:pt x="14382" y="12641"/>
                  <a:pt x="14382" y="12832"/>
                </a:cubicBezTo>
                <a:cubicBezTo>
                  <a:pt x="14382" y="13621"/>
                  <a:pt x="13717" y="14306"/>
                  <a:pt x="12922" y="14306"/>
                </a:cubicBezTo>
                <a:cubicBezTo>
                  <a:pt x="12707" y="14306"/>
                  <a:pt x="12483" y="14256"/>
                  <a:pt x="12260" y="14144"/>
                </a:cubicBezTo>
                <a:cubicBezTo>
                  <a:pt x="12045" y="14072"/>
                  <a:pt x="11854" y="14001"/>
                  <a:pt x="11639" y="14001"/>
                </a:cubicBezTo>
                <a:cubicBezTo>
                  <a:pt x="11019" y="14001"/>
                  <a:pt x="10447" y="14382"/>
                  <a:pt x="10232" y="14979"/>
                </a:cubicBezTo>
                <a:cubicBezTo>
                  <a:pt x="9994" y="15646"/>
                  <a:pt x="9397" y="15980"/>
                  <a:pt x="8825" y="15980"/>
                </a:cubicBezTo>
                <a:cubicBezTo>
                  <a:pt x="8229" y="15980"/>
                  <a:pt x="7680" y="15646"/>
                  <a:pt x="7442" y="14979"/>
                </a:cubicBezTo>
                <a:cubicBezTo>
                  <a:pt x="7203" y="14358"/>
                  <a:pt x="6631" y="14001"/>
                  <a:pt x="6035" y="14001"/>
                </a:cubicBezTo>
                <a:cubicBezTo>
                  <a:pt x="5820" y="14001"/>
                  <a:pt x="5605" y="14072"/>
                  <a:pt x="5414" y="14144"/>
                </a:cubicBezTo>
                <a:cubicBezTo>
                  <a:pt x="5200" y="14239"/>
                  <a:pt x="4985" y="14311"/>
                  <a:pt x="4770" y="14311"/>
                </a:cubicBezTo>
                <a:cubicBezTo>
                  <a:pt x="3793" y="14311"/>
                  <a:pt x="2958" y="13238"/>
                  <a:pt x="3459" y="12188"/>
                </a:cubicBezTo>
                <a:cubicBezTo>
                  <a:pt x="3554" y="11973"/>
                  <a:pt x="3626" y="11759"/>
                  <a:pt x="3626" y="11568"/>
                </a:cubicBezTo>
                <a:cubicBezTo>
                  <a:pt x="3626" y="10924"/>
                  <a:pt x="3220" y="10375"/>
                  <a:pt x="2624" y="10161"/>
                </a:cubicBezTo>
                <a:cubicBezTo>
                  <a:pt x="1980" y="9922"/>
                  <a:pt x="1646" y="9326"/>
                  <a:pt x="1646" y="8754"/>
                </a:cubicBezTo>
                <a:cubicBezTo>
                  <a:pt x="1646" y="8157"/>
                  <a:pt x="1980" y="7585"/>
                  <a:pt x="2624" y="7346"/>
                </a:cubicBezTo>
                <a:cubicBezTo>
                  <a:pt x="3268" y="7108"/>
                  <a:pt x="3626" y="6559"/>
                  <a:pt x="3626" y="5963"/>
                </a:cubicBezTo>
                <a:cubicBezTo>
                  <a:pt x="3626" y="5748"/>
                  <a:pt x="3554" y="5534"/>
                  <a:pt x="3459" y="5319"/>
                </a:cubicBezTo>
                <a:cubicBezTo>
                  <a:pt x="3387" y="5128"/>
                  <a:pt x="3316" y="4914"/>
                  <a:pt x="3316" y="4699"/>
                </a:cubicBezTo>
                <a:cubicBezTo>
                  <a:pt x="3316" y="3923"/>
                  <a:pt x="3991" y="3237"/>
                  <a:pt x="4795" y="3237"/>
                </a:cubicBezTo>
                <a:cubicBezTo>
                  <a:pt x="5004" y="3237"/>
                  <a:pt x="5222" y="3284"/>
                  <a:pt x="5438" y="3387"/>
                </a:cubicBezTo>
                <a:cubicBezTo>
                  <a:pt x="5653" y="3483"/>
                  <a:pt x="5844" y="3530"/>
                  <a:pt x="6058" y="3530"/>
                </a:cubicBezTo>
                <a:cubicBezTo>
                  <a:pt x="6679" y="3530"/>
                  <a:pt x="7251" y="3149"/>
                  <a:pt x="7466" y="2553"/>
                </a:cubicBezTo>
                <a:cubicBezTo>
                  <a:pt x="7704" y="1909"/>
                  <a:pt x="8300" y="1575"/>
                  <a:pt x="8873" y="1575"/>
                </a:cubicBezTo>
                <a:close/>
                <a:moveTo>
                  <a:pt x="8825" y="1"/>
                </a:moveTo>
                <a:cubicBezTo>
                  <a:pt x="3983" y="1"/>
                  <a:pt x="24" y="3936"/>
                  <a:pt x="0" y="8825"/>
                </a:cubicBezTo>
                <a:cubicBezTo>
                  <a:pt x="0" y="13643"/>
                  <a:pt x="3983" y="17602"/>
                  <a:pt x="8825" y="17602"/>
                </a:cubicBezTo>
                <a:cubicBezTo>
                  <a:pt x="13667" y="17602"/>
                  <a:pt x="17626" y="13667"/>
                  <a:pt x="17626" y="8825"/>
                </a:cubicBezTo>
                <a:cubicBezTo>
                  <a:pt x="17626" y="3960"/>
                  <a:pt x="13691" y="1"/>
                  <a:pt x="88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7"/>
          <p:cNvSpPr/>
          <p:nvPr/>
        </p:nvSpPr>
        <p:spPr>
          <a:xfrm>
            <a:off x="3141038" y="3597150"/>
            <a:ext cx="497900" cy="497900"/>
          </a:xfrm>
          <a:custGeom>
            <a:avLst/>
            <a:gdLst/>
            <a:ahLst/>
            <a:cxnLst/>
            <a:rect l="l" t="t" r="r" b="b"/>
            <a:pathLst>
              <a:path w="19916" h="19916" extrusionOk="0">
                <a:moveTo>
                  <a:pt x="9994" y="1122"/>
                </a:moveTo>
                <a:cubicBezTo>
                  <a:pt x="14812" y="1122"/>
                  <a:pt x="18771" y="5105"/>
                  <a:pt x="18771" y="9946"/>
                </a:cubicBezTo>
                <a:cubicBezTo>
                  <a:pt x="18771" y="14797"/>
                  <a:pt x="14835" y="18747"/>
                  <a:pt x="10013" y="18747"/>
                </a:cubicBezTo>
                <a:cubicBezTo>
                  <a:pt x="9999" y="18747"/>
                  <a:pt x="9984" y="18747"/>
                  <a:pt x="9970" y="18747"/>
                </a:cubicBezTo>
                <a:cubicBezTo>
                  <a:pt x="5128" y="18747"/>
                  <a:pt x="1145" y="14812"/>
                  <a:pt x="1145" y="9946"/>
                </a:cubicBezTo>
                <a:cubicBezTo>
                  <a:pt x="1145" y="5105"/>
                  <a:pt x="5128" y="1122"/>
                  <a:pt x="9994" y="1122"/>
                </a:cubicBezTo>
                <a:close/>
                <a:moveTo>
                  <a:pt x="9946" y="1"/>
                </a:moveTo>
                <a:cubicBezTo>
                  <a:pt x="4460" y="1"/>
                  <a:pt x="0" y="4461"/>
                  <a:pt x="0" y="9946"/>
                </a:cubicBezTo>
                <a:cubicBezTo>
                  <a:pt x="0" y="15432"/>
                  <a:pt x="4460" y="19916"/>
                  <a:pt x="9946" y="19916"/>
                </a:cubicBezTo>
                <a:cubicBezTo>
                  <a:pt x="15432" y="19916"/>
                  <a:pt x="19916" y="15432"/>
                  <a:pt x="19916" y="9946"/>
                </a:cubicBezTo>
                <a:cubicBezTo>
                  <a:pt x="19916" y="4461"/>
                  <a:pt x="15432" y="1"/>
                  <a:pt x="99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7"/>
          <p:cNvSpPr/>
          <p:nvPr/>
        </p:nvSpPr>
        <p:spPr>
          <a:xfrm>
            <a:off x="3210213" y="3666325"/>
            <a:ext cx="360150" cy="360175"/>
          </a:xfrm>
          <a:custGeom>
            <a:avLst/>
            <a:gdLst/>
            <a:ahLst/>
            <a:cxnLst/>
            <a:rect l="l" t="t" r="r" b="b"/>
            <a:pathLst>
              <a:path w="14406" h="14407" extrusionOk="0">
                <a:moveTo>
                  <a:pt x="7227" y="0"/>
                </a:moveTo>
                <a:cubicBezTo>
                  <a:pt x="6631" y="0"/>
                  <a:pt x="6058" y="334"/>
                  <a:pt x="5820" y="978"/>
                </a:cubicBezTo>
                <a:cubicBezTo>
                  <a:pt x="5581" y="1622"/>
                  <a:pt x="5009" y="1980"/>
                  <a:pt x="4412" y="1980"/>
                </a:cubicBezTo>
                <a:cubicBezTo>
                  <a:pt x="4198" y="1980"/>
                  <a:pt x="4007" y="1909"/>
                  <a:pt x="3792" y="1813"/>
                </a:cubicBezTo>
                <a:cubicBezTo>
                  <a:pt x="3572" y="1708"/>
                  <a:pt x="3351" y="1661"/>
                  <a:pt x="3139" y="1661"/>
                </a:cubicBezTo>
                <a:cubicBezTo>
                  <a:pt x="2340" y="1661"/>
                  <a:pt x="1670" y="2333"/>
                  <a:pt x="1670" y="3125"/>
                </a:cubicBezTo>
                <a:cubicBezTo>
                  <a:pt x="1670" y="3340"/>
                  <a:pt x="1741" y="3554"/>
                  <a:pt x="1813" y="3769"/>
                </a:cubicBezTo>
                <a:cubicBezTo>
                  <a:pt x="1908" y="3960"/>
                  <a:pt x="1980" y="4174"/>
                  <a:pt x="1980" y="4389"/>
                </a:cubicBezTo>
                <a:cubicBezTo>
                  <a:pt x="1980" y="4985"/>
                  <a:pt x="1574" y="5582"/>
                  <a:pt x="978" y="5796"/>
                </a:cubicBezTo>
                <a:cubicBezTo>
                  <a:pt x="334" y="6035"/>
                  <a:pt x="0" y="6631"/>
                  <a:pt x="0" y="7179"/>
                </a:cubicBezTo>
                <a:cubicBezTo>
                  <a:pt x="0" y="7776"/>
                  <a:pt x="334" y="8348"/>
                  <a:pt x="978" y="8587"/>
                </a:cubicBezTo>
                <a:cubicBezTo>
                  <a:pt x="1622" y="8825"/>
                  <a:pt x="1980" y="9398"/>
                  <a:pt x="1980" y="9994"/>
                </a:cubicBezTo>
                <a:cubicBezTo>
                  <a:pt x="1980" y="10208"/>
                  <a:pt x="1908" y="10399"/>
                  <a:pt x="1813" y="10614"/>
                </a:cubicBezTo>
                <a:cubicBezTo>
                  <a:pt x="1312" y="11663"/>
                  <a:pt x="2123" y="12737"/>
                  <a:pt x="3124" y="12737"/>
                </a:cubicBezTo>
                <a:cubicBezTo>
                  <a:pt x="3339" y="12737"/>
                  <a:pt x="3554" y="12665"/>
                  <a:pt x="3768" y="12594"/>
                </a:cubicBezTo>
                <a:cubicBezTo>
                  <a:pt x="3959" y="12498"/>
                  <a:pt x="4174" y="12427"/>
                  <a:pt x="4389" y="12427"/>
                </a:cubicBezTo>
                <a:cubicBezTo>
                  <a:pt x="5009" y="12427"/>
                  <a:pt x="5581" y="12832"/>
                  <a:pt x="5796" y="13428"/>
                </a:cubicBezTo>
                <a:cubicBezTo>
                  <a:pt x="6034" y="14072"/>
                  <a:pt x="6631" y="14406"/>
                  <a:pt x="7179" y="14406"/>
                </a:cubicBezTo>
                <a:cubicBezTo>
                  <a:pt x="7775" y="14406"/>
                  <a:pt x="8348" y="14072"/>
                  <a:pt x="8586" y="13428"/>
                </a:cubicBezTo>
                <a:cubicBezTo>
                  <a:pt x="8825" y="12784"/>
                  <a:pt x="9397" y="12427"/>
                  <a:pt x="9993" y="12427"/>
                </a:cubicBezTo>
                <a:cubicBezTo>
                  <a:pt x="10208" y="12427"/>
                  <a:pt x="10399" y="12498"/>
                  <a:pt x="10614" y="12594"/>
                </a:cubicBezTo>
                <a:cubicBezTo>
                  <a:pt x="10834" y="12699"/>
                  <a:pt x="11055" y="12746"/>
                  <a:pt x="11267" y="12746"/>
                </a:cubicBezTo>
                <a:cubicBezTo>
                  <a:pt x="12066" y="12746"/>
                  <a:pt x="12736" y="12073"/>
                  <a:pt x="12736" y="11282"/>
                </a:cubicBezTo>
                <a:cubicBezTo>
                  <a:pt x="12736" y="11067"/>
                  <a:pt x="12665" y="10852"/>
                  <a:pt x="12593" y="10638"/>
                </a:cubicBezTo>
                <a:cubicBezTo>
                  <a:pt x="12498" y="10423"/>
                  <a:pt x="12426" y="10232"/>
                  <a:pt x="12426" y="10018"/>
                </a:cubicBezTo>
                <a:cubicBezTo>
                  <a:pt x="12426" y="9398"/>
                  <a:pt x="12832" y="8825"/>
                  <a:pt x="13428" y="8611"/>
                </a:cubicBezTo>
                <a:cubicBezTo>
                  <a:pt x="14072" y="8372"/>
                  <a:pt x="14406" y="7776"/>
                  <a:pt x="14406" y="7227"/>
                </a:cubicBezTo>
                <a:cubicBezTo>
                  <a:pt x="14406" y="6631"/>
                  <a:pt x="14072" y="6059"/>
                  <a:pt x="13428" y="5820"/>
                </a:cubicBezTo>
                <a:cubicBezTo>
                  <a:pt x="12784" y="5582"/>
                  <a:pt x="12426" y="5009"/>
                  <a:pt x="12426" y="4413"/>
                </a:cubicBezTo>
                <a:cubicBezTo>
                  <a:pt x="12426" y="4198"/>
                  <a:pt x="12498" y="4007"/>
                  <a:pt x="12593" y="3793"/>
                </a:cubicBezTo>
                <a:cubicBezTo>
                  <a:pt x="13094" y="2743"/>
                  <a:pt x="12283" y="1670"/>
                  <a:pt x="11281" y="1670"/>
                </a:cubicBezTo>
                <a:cubicBezTo>
                  <a:pt x="11067" y="1670"/>
                  <a:pt x="10852" y="1742"/>
                  <a:pt x="10637" y="1813"/>
                </a:cubicBezTo>
                <a:cubicBezTo>
                  <a:pt x="10427" y="1921"/>
                  <a:pt x="10207" y="1972"/>
                  <a:pt x="9991" y="1972"/>
                </a:cubicBezTo>
                <a:cubicBezTo>
                  <a:pt x="9398" y="1972"/>
                  <a:pt x="8837" y="1590"/>
                  <a:pt x="8610" y="978"/>
                </a:cubicBezTo>
                <a:cubicBezTo>
                  <a:pt x="8372" y="334"/>
                  <a:pt x="7775" y="0"/>
                  <a:pt x="722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1" name="Google Shape;401;p37"/>
          <p:cNvCxnSpPr>
            <a:endCxn id="402" idx="1"/>
          </p:cNvCxnSpPr>
          <p:nvPr/>
        </p:nvCxnSpPr>
        <p:spPr>
          <a:xfrm>
            <a:off x="4943325" y="2933875"/>
            <a:ext cx="1480200" cy="550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7"/>
          <p:cNvCxnSpPr>
            <a:endCxn id="404" idx="3"/>
          </p:cNvCxnSpPr>
          <p:nvPr/>
        </p:nvCxnSpPr>
        <p:spPr>
          <a:xfrm rot="10800000">
            <a:off x="2725325" y="1879225"/>
            <a:ext cx="1513200" cy="1124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5" name="Google Shape;405;p37"/>
          <p:cNvSpPr txBox="1">
            <a:spLocks noGrp="1"/>
          </p:cNvSpPr>
          <p:nvPr>
            <p:ph type="subTitle" idx="4294967295"/>
          </p:nvPr>
        </p:nvSpPr>
        <p:spPr>
          <a:xfrm>
            <a:off x="6423525" y="1708075"/>
            <a:ext cx="2012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Mercury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02" name="Google Shape;402;p37"/>
          <p:cNvSpPr txBox="1">
            <a:spLocks noGrp="1"/>
          </p:cNvSpPr>
          <p:nvPr>
            <p:ph type="subTitle" idx="4294967295"/>
          </p:nvPr>
        </p:nvSpPr>
        <p:spPr>
          <a:xfrm>
            <a:off x="6423525" y="3313225"/>
            <a:ext cx="2012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Venus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04" name="Google Shape;404;p37"/>
          <p:cNvSpPr txBox="1">
            <a:spLocks noGrp="1"/>
          </p:cNvSpPr>
          <p:nvPr>
            <p:ph type="subTitle" idx="4294967295"/>
          </p:nvPr>
        </p:nvSpPr>
        <p:spPr>
          <a:xfrm>
            <a:off x="713225" y="1708075"/>
            <a:ext cx="2012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Mars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06" name="Google Shape;406;p37"/>
          <p:cNvSpPr txBox="1">
            <a:spLocks noGrp="1"/>
          </p:cNvSpPr>
          <p:nvPr>
            <p:ph type="subTitle" idx="4294967295"/>
          </p:nvPr>
        </p:nvSpPr>
        <p:spPr>
          <a:xfrm>
            <a:off x="707475" y="3313225"/>
            <a:ext cx="20121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latin typeface="Krona One"/>
                <a:ea typeface="Krona One"/>
                <a:cs typeface="Krona One"/>
                <a:sym typeface="Krona One"/>
              </a:rPr>
              <a:t>Jupiter</a:t>
            </a:r>
            <a:endParaRPr b="1"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07" name="Google Shape;407;p37"/>
          <p:cNvCxnSpPr>
            <a:stCxn id="406" idx="3"/>
          </p:cNvCxnSpPr>
          <p:nvPr/>
        </p:nvCxnSpPr>
        <p:spPr>
          <a:xfrm>
            <a:off x="2719575" y="3484375"/>
            <a:ext cx="642600" cy="366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8" name="Google Shape;408;p37"/>
          <p:cNvCxnSpPr>
            <a:endCxn id="405" idx="1"/>
          </p:cNvCxnSpPr>
          <p:nvPr/>
        </p:nvCxnSpPr>
        <p:spPr>
          <a:xfrm rot="10800000" flipH="1">
            <a:off x="5739525" y="1879225"/>
            <a:ext cx="684000" cy="525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8"/>
          <p:cNvSpPr txBox="1">
            <a:spLocks noGrp="1"/>
          </p:cNvSpPr>
          <p:nvPr>
            <p:ph type="subTitle" idx="4"/>
          </p:nvPr>
        </p:nvSpPr>
        <p:spPr>
          <a:xfrm>
            <a:off x="713232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of them all</a:t>
            </a:r>
            <a:endParaRPr/>
          </a:p>
        </p:txBody>
      </p:sp>
      <p:sp>
        <p:nvSpPr>
          <p:cNvPr id="414" name="Google Shape;414;p38"/>
          <p:cNvSpPr txBox="1">
            <a:spLocks noGrp="1"/>
          </p:cNvSpPr>
          <p:nvPr>
            <p:ph type="subTitle" idx="5"/>
          </p:nvPr>
        </p:nvSpPr>
        <p:spPr>
          <a:xfrm>
            <a:off x="3511296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15" name="Google Shape;415;p38"/>
          <p:cNvSpPr txBox="1">
            <a:spLocks noGrp="1"/>
          </p:cNvSpPr>
          <p:nvPr>
            <p:ph type="subTitle" idx="6"/>
          </p:nvPr>
        </p:nvSpPr>
        <p:spPr>
          <a:xfrm>
            <a:off x="6310721" y="3550920"/>
            <a:ext cx="2121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Yes, this is the ringed planet. It’s a gas giant</a:t>
            </a:r>
            <a:endParaRPr/>
          </a:p>
        </p:txBody>
      </p:sp>
      <p:sp>
        <p:nvSpPr>
          <p:cNvPr id="416" name="Google Shape;416;p38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and typology</a:t>
            </a:r>
            <a:endParaRPr/>
          </a:p>
        </p:txBody>
      </p:sp>
      <p:sp>
        <p:nvSpPr>
          <p:cNvPr id="417" name="Google Shape;417;p38"/>
          <p:cNvSpPr txBox="1">
            <a:spLocks noGrp="1"/>
          </p:cNvSpPr>
          <p:nvPr>
            <p:ph type="subTitle" idx="1"/>
          </p:nvPr>
        </p:nvSpPr>
        <p:spPr>
          <a:xfrm>
            <a:off x="713225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Type A</a:t>
            </a:r>
            <a:endParaRPr/>
          </a:p>
        </p:txBody>
      </p:sp>
      <p:sp>
        <p:nvSpPr>
          <p:cNvPr id="418" name="Google Shape;418;p38"/>
          <p:cNvSpPr txBox="1">
            <a:spLocks noGrp="1"/>
          </p:cNvSpPr>
          <p:nvPr>
            <p:ph type="subTitle" idx="2"/>
          </p:nvPr>
        </p:nvSpPr>
        <p:spPr>
          <a:xfrm>
            <a:off x="3512651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Type B</a:t>
            </a:r>
            <a:endParaRPr/>
          </a:p>
        </p:txBody>
      </p:sp>
      <p:sp>
        <p:nvSpPr>
          <p:cNvPr id="419" name="Google Shape;419;p38"/>
          <p:cNvSpPr txBox="1">
            <a:spLocks noGrp="1"/>
          </p:cNvSpPr>
          <p:nvPr>
            <p:ph type="subTitle" idx="3"/>
          </p:nvPr>
        </p:nvSpPr>
        <p:spPr>
          <a:xfrm>
            <a:off x="6312063" y="3147850"/>
            <a:ext cx="2118600" cy="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Gestational</a:t>
            </a:r>
            <a:endParaRPr/>
          </a:p>
        </p:txBody>
      </p:sp>
      <p:sp>
        <p:nvSpPr>
          <p:cNvPr id="420" name="Google Shape;420;p38"/>
          <p:cNvSpPr/>
          <p:nvPr/>
        </p:nvSpPr>
        <p:spPr>
          <a:xfrm>
            <a:off x="1195175" y="186018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8"/>
          <p:cNvSpPr/>
          <p:nvPr/>
        </p:nvSpPr>
        <p:spPr>
          <a:xfrm>
            <a:off x="3993300" y="186018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8"/>
          <p:cNvSpPr/>
          <p:nvPr/>
        </p:nvSpPr>
        <p:spPr>
          <a:xfrm>
            <a:off x="6791425" y="1860181"/>
            <a:ext cx="1157400" cy="11574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8"/>
          <p:cNvGrpSpPr/>
          <p:nvPr/>
        </p:nvGrpSpPr>
        <p:grpSpPr>
          <a:xfrm>
            <a:off x="4313423" y="2217023"/>
            <a:ext cx="517172" cy="443726"/>
            <a:chOff x="6202705" y="1525453"/>
            <a:chExt cx="364180" cy="312461"/>
          </a:xfrm>
        </p:grpSpPr>
        <p:sp>
          <p:nvSpPr>
            <p:cNvPr id="424" name="Google Shape;424;p38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429;p38"/>
          <p:cNvGrpSpPr/>
          <p:nvPr/>
        </p:nvGrpSpPr>
        <p:grpSpPr>
          <a:xfrm>
            <a:off x="7107975" y="2246457"/>
            <a:ext cx="518586" cy="384865"/>
            <a:chOff x="7955145" y="2019192"/>
            <a:chExt cx="365176" cy="271013"/>
          </a:xfrm>
        </p:grpSpPr>
        <p:sp>
          <p:nvSpPr>
            <p:cNvPr id="430" name="Google Shape;430;p38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38"/>
          <p:cNvGrpSpPr/>
          <p:nvPr/>
        </p:nvGrpSpPr>
        <p:grpSpPr>
          <a:xfrm>
            <a:off x="1509004" y="2181654"/>
            <a:ext cx="527032" cy="514456"/>
            <a:chOff x="1509004" y="2019729"/>
            <a:chExt cx="527032" cy="514456"/>
          </a:xfrm>
        </p:grpSpPr>
        <p:sp>
          <p:nvSpPr>
            <p:cNvPr id="434" name="Google Shape;434;p38"/>
            <p:cNvSpPr/>
            <p:nvPr/>
          </p:nvSpPr>
          <p:spPr>
            <a:xfrm>
              <a:off x="1548666" y="2053401"/>
              <a:ext cx="447596" cy="446554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1732095" y="2212757"/>
              <a:ext cx="187149" cy="202106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1664565" y="2173802"/>
              <a:ext cx="98895" cy="98821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1845724" y="2024194"/>
              <a:ext cx="53354" cy="60647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1969510" y="2168332"/>
              <a:ext cx="66525" cy="46322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1964487" y="2350124"/>
              <a:ext cx="67381" cy="4803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1835045" y="2473873"/>
              <a:ext cx="50973" cy="60312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1645999" y="2468887"/>
              <a:ext cx="53205" cy="60647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1509004" y="2339073"/>
              <a:ext cx="66786" cy="46434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1514696" y="2156389"/>
              <a:ext cx="65744" cy="47215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1659281" y="2019729"/>
              <a:ext cx="50601" cy="60461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9"/>
          <p:cNvSpPr/>
          <p:nvPr/>
        </p:nvSpPr>
        <p:spPr>
          <a:xfrm>
            <a:off x="1753300" y="211865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9"/>
          <p:cNvSpPr txBox="1">
            <a:spLocks noGrp="1"/>
          </p:cNvSpPr>
          <p:nvPr>
            <p:ph type="subTitle" idx="1"/>
          </p:nvPr>
        </p:nvSpPr>
        <p:spPr>
          <a:xfrm>
            <a:off x="1528126" y="2076237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51" name="Google Shape;451;p39"/>
          <p:cNvSpPr/>
          <p:nvPr/>
        </p:nvSpPr>
        <p:spPr>
          <a:xfrm>
            <a:off x="5508950" y="2118650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9"/>
          <p:cNvSpPr/>
          <p:nvPr/>
        </p:nvSpPr>
        <p:spPr>
          <a:xfrm>
            <a:off x="5508950" y="3443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>
            <a:off x="1754775" y="3443475"/>
            <a:ext cx="1886100" cy="3429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 txBox="1">
            <a:spLocks noGrp="1"/>
          </p:cNvSpPr>
          <p:nvPr>
            <p:ph type="subTitle" idx="5"/>
          </p:nvPr>
        </p:nvSpPr>
        <p:spPr>
          <a:xfrm>
            <a:off x="1525905" y="2546985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455" name="Google Shape;455;p39"/>
          <p:cNvSpPr txBox="1">
            <a:spLocks noGrp="1"/>
          </p:cNvSpPr>
          <p:nvPr>
            <p:ph type="subTitle" idx="6"/>
          </p:nvPr>
        </p:nvSpPr>
        <p:spPr>
          <a:xfrm>
            <a:off x="1525905" y="3882009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456" name="Google Shape;456;p39"/>
          <p:cNvSpPr txBox="1">
            <a:spLocks noGrp="1"/>
          </p:cNvSpPr>
          <p:nvPr>
            <p:ph type="subTitle" idx="7"/>
          </p:nvPr>
        </p:nvSpPr>
        <p:spPr>
          <a:xfrm>
            <a:off x="5281549" y="2546985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457" name="Google Shape;457;p39"/>
          <p:cNvSpPr txBox="1">
            <a:spLocks noGrp="1"/>
          </p:cNvSpPr>
          <p:nvPr>
            <p:ph type="subTitle" idx="8"/>
          </p:nvPr>
        </p:nvSpPr>
        <p:spPr>
          <a:xfrm>
            <a:off x="5281549" y="3882009"/>
            <a:ext cx="23409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Yes, this is the ringed planet. It’s a gas giant</a:t>
            </a:r>
            <a:endParaRPr/>
          </a:p>
        </p:txBody>
      </p:sp>
      <p:sp>
        <p:nvSpPr>
          <p:cNvPr id="458" name="Google Shape;458;p39"/>
          <p:cNvSpPr txBox="1">
            <a:spLocks noGrp="1"/>
          </p:cNvSpPr>
          <p:nvPr>
            <p:ph type="title"/>
          </p:nvPr>
        </p:nvSpPr>
        <p:spPr>
          <a:xfrm>
            <a:off x="713225" y="372390"/>
            <a:ext cx="7699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Pathology</a:t>
            </a:r>
            <a:endParaRPr/>
          </a:p>
        </p:txBody>
      </p:sp>
      <p:sp>
        <p:nvSpPr>
          <p:cNvPr id="459" name="Google Shape;459;p39"/>
          <p:cNvSpPr txBox="1">
            <a:spLocks noGrp="1"/>
          </p:cNvSpPr>
          <p:nvPr>
            <p:ph type="subTitle" idx="2"/>
          </p:nvPr>
        </p:nvSpPr>
        <p:spPr>
          <a:xfrm>
            <a:off x="1528126" y="3405380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460" name="Google Shape;460;p39"/>
          <p:cNvSpPr txBox="1">
            <a:spLocks noGrp="1"/>
          </p:cNvSpPr>
          <p:nvPr>
            <p:ph type="subTitle" idx="3"/>
          </p:nvPr>
        </p:nvSpPr>
        <p:spPr>
          <a:xfrm>
            <a:off x="5282299" y="2077637"/>
            <a:ext cx="23394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461" name="Google Shape;461;p39"/>
          <p:cNvSpPr txBox="1">
            <a:spLocks noGrp="1"/>
          </p:cNvSpPr>
          <p:nvPr>
            <p:ph type="subTitle" idx="4"/>
          </p:nvPr>
        </p:nvSpPr>
        <p:spPr>
          <a:xfrm>
            <a:off x="5281549" y="3405375"/>
            <a:ext cx="234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462" name="Google Shape;462;p39"/>
          <p:cNvSpPr txBox="1">
            <a:spLocks noGrp="1"/>
          </p:cNvSpPr>
          <p:nvPr>
            <p:ph type="subTitle" idx="9"/>
          </p:nvPr>
        </p:nvSpPr>
        <p:spPr>
          <a:xfrm>
            <a:off x="713225" y="1218300"/>
            <a:ext cx="7717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Sun, but does its name have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anything to do with the liquid metal?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stic Fibrosis Disease by Slidesgo">
  <a:themeElements>
    <a:clrScheme name="Simple Light">
      <a:dk1>
        <a:srgbClr val="444EB2"/>
      </a:dk1>
      <a:lt1>
        <a:srgbClr val="FFFFFF"/>
      </a:lt1>
      <a:dk2>
        <a:srgbClr val="E1E6FF"/>
      </a:dk2>
      <a:lt2>
        <a:srgbClr val="9293F8"/>
      </a:lt2>
      <a:accent1>
        <a:srgbClr val="D99599"/>
      </a:accent1>
      <a:accent2>
        <a:srgbClr val="6A70D8"/>
      </a:accent2>
      <a:accent3>
        <a:srgbClr val="EBB28F"/>
      </a:accent3>
      <a:accent4>
        <a:srgbClr val="6C2E31"/>
      </a:accent4>
      <a:accent5>
        <a:srgbClr val="FFFFFF"/>
      </a:accent5>
      <a:accent6>
        <a:srgbClr val="FFFFFF"/>
      </a:accent6>
      <a:hlink>
        <a:srgbClr val="444E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1123</Words>
  <Application>Microsoft Office PowerPoint</Application>
  <PresentationFormat>Экран (16:9)</PresentationFormat>
  <Paragraphs>192</Paragraphs>
  <Slides>26</Slides>
  <Notes>26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5" baseType="lpstr">
      <vt:lpstr>Josefin Sans</vt:lpstr>
      <vt:lpstr>Proxima Nova</vt:lpstr>
      <vt:lpstr>Krona One</vt:lpstr>
      <vt:lpstr>Dosis</vt:lpstr>
      <vt:lpstr>Inconsolata</vt:lpstr>
      <vt:lpstr>Roboto Condensed Light</vt:lpstr>
      <vt:lpstr>Arial</vt:lpstr>
      <vt:lpstr>Courier New</vt:lpstr>
      <vt:lpstr>Cystic Fibrosis Disease by Slidesgo</vt:lpstr>
      <vt:lpstr>Cystic Fibrosis Disease</vt:lpstr>
      <vt:lpstr>Contents of this template</vt:lpstr>
      <vt:lpstr>1 </vt:lpstr>
      <vt:lpstr>Introduction</vt:lpstr>
      <vt:lpstr>About the disease</vt:lpstr>
      <vt:lpstr>About the disease</vt:lpstr>
      <vt:lpstr>About the disease</vt:lpstr>
      <vt:lpstr>Concepts and typology</vt:lpstr>
      <vt:lpstr>Pathology</vt:lpstr>
      <vt:lpstr>Symptoms of the disease</vt:lpstr>
      <vt:lpstr>1,039,485</vt:lpstr>
      <vt:lpstr>Risk factors</vt:lpstr>
      <vt:lpstr>50,000</vt:lpstr>
      <vt:lpstr> Lung transplant</vt:lpstr>
      <vt:lpstr>—Someone famous</vt:lpstr>
      <vt:lpstr>Diagnosis</vt:lpstr>
      <vt:lpstr>Prevention</vt:lpstr>
      <vt:lpstr>Treatment</vt:lpstr>
      <vt:lpstr>Recommendations</vt:lpstr>
      <vt:lpstr>Prevalence</vt:lpstr>
      <vt:lpstr>Conclusions</vt:lpstr>
      <vt:lpstr>Transplant is improving</vt:lpstr>
      <vt:lpstr>Our team</vt:lpstr>
      <vt:lpstr>Sneak Peek</vt:lpstr>
      <vt:lpstr>References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Cystic Fibrosis Disease</dc:title>
  <cp:lastModifiedBy>я</cp:lastModifiedBy>
  <cp:revision>1</cp:revision>
  <dcterms:modified xsi:type="dcterms:W3CDTF">2026-02-19T06:30:06Z</dcterms:modified>
</cp:coreProperties>
</file>